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67" r:id="rId5"/>
    <p:sldId id="259" r:id="rId6"/>
    <p:sldId id="268" r:id="rId7"/>
    <p:sldId id="262" r:id="rId8"/>
    <p:sldId id="263" r:id="rId9"/>
    <p:sldId id="264" r:id="rId10"/>
    <p:sldId id="266" r:id="rId11"/>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63" d="100"/>
          <a:sy n="63" d="100"/>
        </p:scale>
        <p:origin x="22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A9FF3B2-9E34-4BE0-BD7A-B140339FA907}" type="datetimeFigureOut">
              <a:rPr lang="fr-FR" smtClean="0"/>
              <a:t>09/05/2020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83451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9FF3B2-9E34-4BE0-BD7A-B140339FA907}" type="datetimeFigureOut">
              <a:rPr lang="fr-FR" smtClean="0"/>
              <a:t>09/05/2020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14120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9FF3B2-9E34-4BE0-BD7A-B140339FA907}" type="datetimeFigureOut">
              <a:rPr lang="fr-FR" smtClean="0"/>
              <a:t>09/05/2020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397060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A9FF3B2-9E34-4BE0-BD7A-B140339FA907}" type="datetimeFigureOut">
              <a:rPr lang="fr-FR" smtClean="0"/>
              <a:t>09/05/2020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332688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A9FF3B2-9E34-4BE0-BD7A-B140339FA907}" type="datetimeFigureOut">
              <a:rPr lang="fr-FR" smtClean="0"/>
              <a:t>09/05/2020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19378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A9FF3B2-9E34-4BE0-BD7A-B140339FA907}" type="datetimeFigureOut">
              <a:rPr lang="fr-FR" smtClean="0"/>
              <a:t>09/05/2020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251707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A9FF3B2-9E34-4BE0-BD7A-B140339FA907}" type="datetimeFigureOut">
              <a:rPr lang="fr-FR" smtClean="0"/>
              <a:t>09/05/2020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152315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A9FF3B2-9E34-4BE0-BD7A-B140339FA907}" type="datetimeFigureOut">
              <a:rPr lang="fr-FR" smtClean="0"/>
              <a:t>09/05/2020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232642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9FF3B2-9E34-4BE0-BD7A-B140339FA907}" type="datetimeFigureOut">
              <a:rPr lang="fr-FR" smtClean="0"/>
              <a:t>09/05/2020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2685291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A9FF3B2-9E34-4BE0-BD7A-B140339FA907}" type="datetimeFigureOut">
              <a:rPr lang="fr-FR" smtClean="0"/>
              <a:t>09/05/2020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351827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A9FF3B2-9E34-4BE0-BD7A-B140339FA907}" type="datetimeFigureOut">
              <a:rPr lang="fr-FR" smtClean="0"/>
              <a:t>09/05/2020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13C783D-42B2-4F3D-BA23-24218BDB3DFC}" type="slidenum">
              <a:rPr lang="fr-FR" smtClean="0"/>
              <a:t>‹N°›</a:t>
            </a:fld>
            <a:endParaRPr lang="fr-FR"/>
          </a:p>
        </p:txBody>
      </p:sp>
    </p:spTree>
    <p:extLst>
      <p:ext uri="{BB962C8B-B14F-4D97-AF65-F5344CB8AC3E}">
        <p14:creationId xmlns:p14="http://schemas.microsoft.com/office/powerpoint/2010/main" val="289314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5A9FF3B2-9E34-4BE0-BD7A-B140339FA907}" type="datetimeFigureOut">
              <a:rPr lang="fr-FR" smtClean="0"/>
              <a:t>09/05/2020</a:t>
            </a:fld>
            <a:endParaRPr lang="fr-F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813C783D-42B2-4F3D-BA23-24218BDB3DFC}" type="slidenum">
              <a:rPr lang="fr-FR" smtClean="0"/>
              <a:t>‹N°›</a:t>
            </a:fld>
            <a:endParaRPr lang="fr-FR"/>
          </a:p>
        </p:txBody>
      </p:sp>
    </p:spTree>
    <p:extLst>
      <p:ext uri="{BB962C8B-B14F-4D97-AF65-F5344CB8AC3E}">
        <p14:creationId xmlns:p14="http://schemas.microsoft.com/office/powerpoint/2010/main" val="4213263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8.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9.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392CF7-917E-44BD-A687-6476462E1089}"/>
              </a:ext>
            </a:extLst>
          </p:cNvPr>
          <p:cNvSpPr/>
          <p:nvPr/>
        </p:nvSpPr>
        <p:spPr>
          <a:xfrm>
            <a:off x="-5212" y="-5078"/>
            <a:ext cx="3429385"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DB04C8F0-CF57-463B-8403-6CA8CF634280}"/>
              </a:ext>
            </a:extLst>
          </p:cNvPr>
          <p:cNvSpPr txBox="1"/>
          <p:nvPr/>
        </p:nvSpPr>
        <p:spPr>
          <a:xfrm>
            <a:off x="587183" y="3984669"/>
            <a:ext cx="579933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9600" dirty="0">
                <a:solidFill>
                  <a:schemeClr val="bg1"/>
                </a:solidFill>
                <a:latin typeface="Ancient" panose="02000606020000020003" pitchFamily="2" charset="0"/>
                <a:cs typeface="Segoe UI"/>
              </a:rPr>
              <a:t>Livre </a:t>
            </a:r>
            <a:r>
              <a:rPr lang="fr-FR" sz="9600" dirty="0">
                <a:latin typeface="Ancient" panose="02000606020000020003" pitchFamily="2" charset="0"/>
                <a:cs typeface="Segoe UI"/>
              </a:rPr>
              <a:t>d’OR</a:t>
            </a:r>
            <a:r>
              <a:rPr lang="fr-FR" sz="9600" dirty="0">
                <a:latin typeface="Ancient" panose="02000606020000020003" pitchFamily="2" charset="0"/>
                <a:cs typeface="Calibri"/>
              </a:rPr>
              <a:t> </a:t>
            </a:r>
            <a:r>
              <a:rPr lang="fr-FR" sz="2400" dirty="0">
                <a:cs typeface="Calibri"/>
              </a:rPr>
              <a:t> </a:t>
            </a:r>
          </a:p>
        </p:txBody>
      </p:sp>
      <p:sp>
        <p:nvSpPr>
          <p:cNvPr id="13" name="ZoneTexte 12">
            <a:extLst>
              <a:ext uri="{FF2B5EF4-FFF2-40B4-BE49-F238E27FC236}">
                <a16:creationId xmlns:a16="http://schemas.microsoft.com/office/drawing/2014/main" id="{F40102FB-C8F6-4FD9-88EA-93293B90F86E}"/>
              </a:ext>
            </a:extLst>
          </p:cNvPr>
          <p:cNvSpPr txBox="1"/>
          <p:nvPr/>
        </p:nvSpPr>
        <p:spPr>
          <a:xfrm>
            <a:off x="1655008" y="5330359"/>
            <a:ext cx="35383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000" dirty="0">
                <a:solidFill>
                  <a:schemeClr val="bg1"/>
                </a:solidFill>
                <a:latin typeface="Ancient" panose="02000606020000020003" pitchFamily="2" charset="0"/>
                <a:cs typeface="Calibri"/>
              </a:rPr>
              <a:t>CON</a:t>
            </a:r>
            <a:r>
              <a:rPr lang="fr-FR" sz="4000" dirty="0">
                <a:latin typeface="Ancient" panose="02000606020000020003" pitchFamily="2" charset="0"/>
                <a:cs typeface="Calibri"/>
              </a:rPr>
              <a:t>DOR</a:t>
            </a:r>
            <a:endParaRPr lang="fr-FR" sz="4000" dirty="0">
              <a:latin typeface="Ancient" panose="02000606020000020003" pitchFamily="2" charset="0"/>
            </a:endParaRPr>
          </a:p>
        </p:txBody>
      </p:sp>
      <p:pic>
        <p:nvPicPr>
          <p:cNvPr id="1026" name="Picture 2" descr="Résultat de recherche d'images pour &quot;croix scout europe&quot;">
            <a:extLst>
              <a:ext uri="{FF2B5EF4-FFF2-40B4-BE49-F238E27FC236}">
                <a16:creationId xmlns:a16="http://schemas.microsoft.com/office/drawing/2014/main" id="{800A8BB5-B786-4A8F-BEC3-9546D12514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0531" y="546333"/>
            <a:ext cx="2964673" cy="296467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239AA17F-1A35-40A8-8D83-C84F18B8E5DB}"/>
              </a:ext>
            </a:extLst>
          </p:cNvPr>
          <p:cNvSpPr>
            <a:spLocks noGrp="1"/>
          </p:cNvSpPr>
          <p:nvPr>
            <p:ph type="sldNum" sz="quarter" idx="12"/>
          </p:nvPr>
        </p:nvSpPr>
        <p:spPr/>
        <p:txBody>
          <a:bodyPr/>
          <a:lstStyle/>
          <a:p>
            <a:fld id="{27C6CCC6-2BE5-4E42-96A4-D1E8E81A3D8E}" type="slidenum">
              <a:rPr lang="de-DE" smtClean="0"/>
              <a:t>1</a:t>
            </a:fld>
            <a:endParaRPr lang="de-DE"/>
          </a:p>
        </p:txBody>
      </p:sp>
      <p:pic>
        <p:nvPicPr>
          <p:cNvPr id="19" name="Image 18">
            <a:extLst>
              <a:ext uri="{FF2B5EF4-FFF2-40B4-BE49-F238E27FC236}">
                <a16:creationId xmlns:a16="http://schemas.microsoft.com/office/drawing/2014/main" id="{45733361-2B0A-467D-8675-05883E3F37D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0625" b="79792" l="28125" r="74219">
                        <a14:foregroundMark x1="36035" y1="24375" x2="34967" y2="23017"/>
                        <a14:foregroundMark x1="38494" y1="27500" x2="36035" y2="24375"/>
                        <a14:foregroundMark x1="38822" y1="27917" x2="38494" y2="27500"/>
                        <a14:foregroundMark x1="40625" y1="30208" x2="38822" y2="27917"/>
                        <a14:foregroundMark x1="39013" y1="24375" x2="43027" y2="27706"/>
                        <a14:foregroundMark x1="36753" y1="22500" x2="39013" y2="24375"/>
                        <a14:foregroundMark x1="36250" y1="22083" x2="36753" y2="22500"/>
                        <a14:foregroundMark x1="48762" y1="26042" x2="46875" y2="27083"/>
                        <a14:foregroundMark x1="51783" y1="24375" x2="48762" y2="26042"/>
                        <a14:foregroundMark x1="53293" y1="23542" x2="51783" y2="24375"/>
                        <a14:foregroundMark x1="55937" y1="22083" x2="53293" y2="23542"/>
                        <a14:foregroundMark x1="48363" y1="22931" x2="50469" y2="23542"/>
                        <a14:foregroundMark x1="64945" y1="24792" x2="65780" y2="25023"/>
                        <a14:foregroundMark x1="61528" y1="23846" x2="64945" y2="24792"/>
                        <a14:foregroundMark x1="55156" y1="22083" x2="56217" y2="22377"/>
                        <a14:foregroundMark x1="64281" y1="23542" x2="60313" y2="21875"/>
                        <a14:foregroundMark x1="67256" y1="24792" x2="64281" y2="23542"/>
                        <a14:foregroundMark x1="58982" y1="27083" x2="55469" y2="40833"/>
                        <a14:foregroundMark x1="59347" y1="25655" x2="58982" y2="27083"/>
                        <a14:foregroundMark x1="60313" y1="21875" x2="60172" y2="22427"/>
                        <a14:foregroundMark x1="55438" y1="41667" x2="55156" y2="49167"/>
                        <a14:foregroundMark x1="55469" y1="40833" x2="55438" y2="41667"/>
                        <a14:foregroundMark x1="51250" y1="31875" x2="52500" y2="29583"/>
                        <a14:foregroundMark x1="52812" y1="30625" x2="48906" y2="29167"/>
                        <a14:foregroundMark x1="53125" y1="29583" x2="50938" y2="27500"/>
                        <a14:foregroundMark x1="51563" y1="27500" x2="50938" y2="30625"/>
                        <a14:foregroundMark x1="49219" y1="32292" x2="49844" y2="35417"/>
                        <a14:foregroundMark x1="49531" y1="32292" x2="49844" y2="34167"/>
                        <a14:foregroundMark x1="47813" y1="21250" x2="47813" y2="21250"/>
                        <a14:foregroundMark x1="46563" y1="20833" x2="46563" y2="20833"/>
                        <a14:foregroundMark x1="53906" y1="27500" x2="53906" y2="27500"/>
                        <a14:foregroundMark x1="41250" y1="56667" x2="41250" y2="56667"/>
                        <a14:foregroundMark x1="38906" y1="55000" x2="38906" y2="55000"/>
                        <a14:foregroundMark x1="37969" y1="71250" x2="37969" y2="71250"/>
                        <a14:foregroundMark x1="34531" y1="70000" x2="34531" y2="70000"/>
                        <a14:foregroundMark x1="32969" y1="66875" x2="32969" y2="66875"/>
                        <a14:foregroundMark x1="31563" y1="66042" x2="31563" y2="66042"/>
                        <a14:foregroundMark x1="30312" y1="65208" x2="30312" y2="65208"/>
                        <a14:foregroundMark x1="46648" y1="72875" x2="50313" y2="74792"/>
                        <a14:foregroundMark x1="33585" y1="66042" x2="40295" y2="69552"/>
                        <a14:foregroundMark x1="30000" y1="64167" x2="33585" y2="66042"/>
                        <a14:foregroundMark x1="50313" y1="74792" x2="61719" y2="73750"/>
                        <a14:foregroundMark x1="61719" y1="73750" x2="62500" y2="73125"/>
                        <a14:foregroundMark x1="52668" y1="55417" x2="53125" y2="49583"/>
                        <a14:foregroundMark x1="52570" y1="56667" x2="52603" y2="56250"/>
                        <a14:foregroundMark x1="50938" y1="77500" x2="52505" y2="57500"/>
                        <a14:foregroundMark x1="50357" y1="57500" x2="50156" y2="66042"/>
                        <a14:foregroundMark x1="50386" y1="56250" x2="50376" y2="56667"/>
                        <a14:foregroundMark x1="50469" y1="52708" x2="50405" y2="55417"/>
                        <a14:foregroundMark x1="39176" y1="67502" x2="36719" y2="68333"/>
                        <a14:foregroundMark x1="47188" y1="64792" x2="42725" y2="66302"/>
                        <a14:foregroundMark x1="36719" y1="68333" x2="36250" y2="68750"/>
                        <a14:foregroundMark x1="40625" y1="66458" x2="49219" y2="62500"/>
                        <a14:foregroundMark x1="54844" y1="55417" x2="54844" y2="55000"/>
                        <a14:foregroundMark x1="54844" y1="56667" x2="54844" y2="56250"/>
                        <a14:foregroundMark x1="54844" y1="58958" x2="54844" y2="57500"/>
                        <a14:foregroundMark x1="59531" y1="55417" x2="59531" y2="55417"/>
                        <a14:foregroundMark x1="61250" y1="55833" x2="61250" y2="55833"/>
                        <a14:foregroundMark x1="60469" y1="55417" x2="60469" y2="58958"/>
                        <a14:foregroundMark x1="69531" y1="66042" x2="63125" y2="71875"/>
                        <a14:foregroundMark x1="70469" y1="65208" x2="70469" y2="65208"/>
                        <a14:foregroundMark x1="71563" y1="66042" x2="71563" y2="66042"/>
                        <a14:foregroundMark x1="72500" y1="63333" x2="72500" y2="63333"/>
                        <a14:foregroundMark x1="72188" y1="62917" x2="72188" y2="62917"/>
                        <a14:foregroundMark x1="42293" y1="73411" x2="50000" y2="75625"/>
                        <a14:foregroundMark x1="39844" y1="72708" x2="41769" y2="73261"/>
                        <a14:foregroundMark x1="50000" y1="75625" x2="41531" y2="78243"/>
                        <a14:foregroundMark x1="37742" y1="77083" x2="35938" y2="74792"/>
                        <a14:foregroundMark x1="38596" y1="78167" x2="37742" y2="77083"/>
                        <a14:foregroundMark x1="48594" y1="77917" x2="56875" y2="76250"/>
                        <a14:foregroundMark x1="49219" y1="73542" x2="49531" y2="69583"/>
                        <a14:foregroundMark x1="50156" y1="79792" x2="50156" y2="79792"/>
                        <a14:foregroundMark x1="54219" y1="31875" x2="51875" y2="35000"/>
                        <a14:foregroundMark x1="40625" y1="77917" x2="40625" y2="77917"/>
                        <a14:foregroundMark x1="40313" y1="76667" x2="40313" y2="76667"/>
                        <a14:foregroundMark x1="62813" y1="26042" x2="62813" y2="26042"/>
                        <a14:foregroundMark x1="62813" y1="24792" x2="62813" y2="25625"/>
                        <a14:foregroundMark x1="42500" y1="41667" x2="28281" y2="42083"/>
                        <a14:foregroundMark x1="42969" y1="41250" x2="43594" y2="41250"/>
                        <a14:foregroundMark x1="43906" y1="41667" x2="39844" y2="40833"/>
                        <a14:foregroundMark x1="62813" y1="29167" x2="62813" y2="29167"/>
                        <a14:foregroundMark x1="63438" y1="55000" x2="63438" y2="55000"/>
                        <a14:foregroundMark x1="35625" y1="74375" x2="40938" y2="65208"/>
                        <a14:foregroundMark x1="51563" y1="55833" x2="51563" y2="55833"/>
                        <a14:foregroundMark x1="51250" y1="53125" x2="51250" y2="53125"/>
                        <a14:foregroundMark x1="65469" y1="21667" x2="65469" y2="21667"/>
                        <a14:foregroundMark x1="38594" y1="21667" x2="38594" y2="21667"/>
                        <a14:foregroundMark x1="57813" y1="42083" x2="72813" y2="42500"/>
                        <a14:foregroundMark x1="74219" y1="42500" x2="59219" y2="40833"/>
                        <a14:foregroundMark x1="71875" y1="41250" x2="66094" y2="40833"/>
                        <a14:backgroundMark x1="34219" y1="21667" x2="34219" y2="21667"/>
                        <a14:backgroundMark x1="34219" y1="22500" x2="34219" y2="22500"/>
                        <a14:backgroundMark x1="33281" y1="20417" x2="34844" y2="23125"/>
                        <a14:backgroundMark x1="44531" y1="24792" x2="47188" y2="25208"/>
                        <a14:backgroundMark x1="48594" y1="23958" x2="48594" y2="23958"/>
                        <a14:backgroundMark x1="49219" y1="23958" x2="49219" y2="23958"/>
                        <a14:backgroundMark x1="47500" y1="27083" x2="47500" y2="27083"/>
                        <a14:backgroundMark x1="46875" y1="27083" x2="46875" y2="27083"/>
                        <a14:backgroundMark x1="35313" y1="66042" x2="35313" y2="66042"/>
                        <a14:backgroundMark x1="44844" y1="69167" x2="44844" y2="69167"/>
                        <a14:backgroundMark x1="46563" y1="70000" x2="43281" y2="69583"/>
                        <a14:backgroundMark x1="44219" y1="69167" x2="41875" y2="69583"/>
                        <a14:backgroundMark x1="41875" y1="69167" x2="40313" y2="69583"/>
                        <a14:backgroundMark x1="39531" y1="69583" x2="39531" y2="69583"/>
                        <a14:backgroundMark x1="40625" y1="77083" x2="40625" y2="77083"/>
                        <a14:backgroundMark x1="40625" y1="75833" x2="40625" y2="75833"/>
                        <a14:backgroundMark x1="40313" y1="76250" x2="40313" y2="76250"/>
                        <a14:backgroundMark x1="40313" y1="76250" x2="40313" y2="76250"/>
                        <a14:backgroundMark x1="39844" y1="76250" x2="40938" y2="76250"/>
                        <a14:backgroundMark x1="40548" y1="76667" x2="41250" y2="77083"/>
                        <a14:backgroundMark x1="39844" y1="76250" x2="40548" y2="76667"/>
                        <a14:backgroundMark x1="40938" y1="76667" x2="42188" y2="77083"/>
                        <a14:backgroundMark x1="56875" y1="27083" x2="56875" y2="27083"/>
                        <a14:backgroundMark x1="53594" y1="24375" x2="53594" y2="24375"/>
                        <a14:backgroundMark x1="53125" y1="23542" x2="53125" y2="23542"/>
                        <a14:backgroundMark x1="59844" y1="22083" x2="58125" y2="24375"/>
                        <a14:backgroundMark x1="67500" y1="24792" x2="67500" y2="28333"/>
                        <a14:backgroundMark x1="70156" y1="27083" x2="70156" y2="27083"/>
                        <a14:backgroundMark x1="70781" y1="26042" x2="70781" y2="26042"/>
                        <a14:backgroundMark x1="68438" y1="25208" x2="72188" y2="26667"/>
                        <a14:backgroundMark x1="68438" y1="24792" x2="68438" y2="27917"/>
                        <a14:backgroundMark x1="68125" y1="25625" x2="68125" y2="25625"/>
                        <a14:backgroundMark x1="64531" y1="27083" x2="64531" y2="27083"/>
                        <a14:backgroundMark x1="61875" y1="27083" x2="61875" y2="27083"/>
                        <a14:backgroundMark x1="62500" y1="23542" x2="62500" y2="23542"/>
                        <a14:backgroundMark x1="40625" y1="27917" x2="40625" y2="27917"/>
                        <a14:backgroundMark x1="37500" y1="27500" x2="37500" y2="27500"/>
                        <a14:backgroundMark x1="39844" y1="24375" x2="39844" y2="24375"/>
                        <a14:backgroundMark x1="35625" y1="24375" x2="35625" y2="24375"/>
                        <a14:backgroundMark x1="47188" y1="26042" x2="47188" y2="26042"/>
                        <a14:backgroundMark x1="54844" y1="41667" x2="54844" y2="41667"/>
                        <a14:backgroundMark x1="55469" y1="41667" x2="55469" y2="41667"/>
                        <a14:backgroundMark x1="53125" y1="56667" x2="53125" y2="56667"/>
                        <a14:backgroundMark x1="52812" y1="55833" x2="52812" y2="56250"/>
                        <a14:backgroundMark x1="52812" y1="55417" x2="52812" y2="55833"/>
                        <a14:backgroundMark x1="52812" y1="56667" x2="52812" y2="57500"/>
                      </a14:backgroundRemoval>
                    </a14:imgEffect>
                  </a14:imgLayer>
                </a14:imgProps>
              </a:ext>
              <a:ext uri="{28A0092B-C50C-407E-A947-70E740481C1C}">
                <a14:useLocalDpi xmlns:a14="http://schemas.microsoft.com/office/drawing/2010/main" val="0"/>
              </a:ext>
            </a:extLst>
          </a:blip>
          <a:srcRect l="24945" t="18151" r="22820" b="18176"/>
          <a:stretch/>
        </p:blipFill>
        <p:spPr>
          <a:xfrm>
            <a:off x="2255520" y="7086600"/>
            <a:ext cx="2394696" cy="2189353"/>
          </a:xfrm>
          <a:prstGeom prst="rect">
            <a:avLst/>
          </a:prstGeom>
        </p:spPr>
      </p:pic>
    </p:spTree>
    <p:extLst>
      <p:ext uri="{BB962C8B-B14F-4D97-AF65-F5344CB8AC3E}">
        <p14:creationId xmlns:p14="http://schemas.microsoft.com/office/powerpoint/2010/main" val="3784089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029EE-9876-49EA-BFD4-B6F441AC301E}"/>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BBF21B24-EC2C-4F80-B24D-F257AF816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757C644-AECD-43A4-8FE2-C2BA18EFA7D1}"/>
              </a:ext>
            </a:extLst>
          </p:cNvPr>
          <p:cNvSpPr/>
          <p:nvPr/>
        </p:nvSpPr>
        <p:spPr>
          <a:xfrm rot="16200000">
            <a:off x="-1985447" y="4532423"/>
            <a:ext cx="5143500" cy="830997"/>
          </a:xfrm>
          <a:prstGeom prst="rect">
            <a:avLst/>
          </a:prstGeom>
        </p:spPr>
        <p:txBody>
          <a:bodyPr wrap="square">
            <a:spAutoFit/>
          </a:bodyPr>
          <a:lstStyle/>
          <a:p>
            <a:pPr algn="ctr"/>
            <a:r>
              <a:rPr lang="fr-FR" sz="4800" dirty="0">
                <a:solidFill>
                  <a:schemeClr val="bg1"/>
                </a:solidFill>
                <a:latin typeface="Ancient" panose="02000606020000020003" pitchFamily="2" charset="0"/>
              </a:rPr>
              <a:t>Photos de 2019/2020</a:t>
            </a:r>
          </a:p>
        </p:txBody>
      </p:sp>
      <p:pic>
        <p:nvPicPr>
          <p:cNvPr id="6" name="Image 5" descr="Une image contenant herbe, extérieur, champ, vert&#10;&#10;Description générée automatiquement">
            <a:extLst>
              <a:ext uri="{FF2B5EF4-FFF2-40B4-BE49-F238E27FC236}">
                <a16:creationId xmlns:a16="http://schemas.microsoft.com/office/drawing/2014/main" id="{2199397B-E3A3-448B-8209-0D3FCE2F3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149" y="6681447"/>
            <a:ext cx="4538883" cy="2571750"/>
          </a:xfrm>
          <a:prstGeom prst="rect">
            <a:avLst/>
          </a:prstGeom>
        </p:spPr>
      </p:pic>
      <p:pic>
        <p:nvPicPr>
          <p:cNvPr id="9" name="Image 8" descr="Une image contenant herbe, extérieur, champ, bâtiment&#10;&#10;Description générée automatiquement">
            <a:extLst>
              <a:ext uri="{FF2B5EF4-FFF2-40B4-BE49-F238E27FC236}">
                <a16:creationId xmlns:a16="http://schemas.microsoft.com/office/drawing/2014/main" id="{78D668D5-E7B9-415F-AFB4-AC242D5D2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147" y="705533"/>
            <a:ext cx="4538885" cy="2571751"/>
          </a:xfrm>
          <a:prstGeom prst="rect">
            <a:avLst/>
          </a:prstGeom>
        </p:spPr>
      </p:pic>
      <p:pic>
        <p:nvPicPr>
          <p:cNvPr id="11" name="Image 10" descr="Une image contenant extérieur, herbe, champ, gens&#10;&#10;Description générée automatiquement">
            <a:extLst>
              <a:ext uri="{FF2B5EF4-FFF2-40B4-BE49-F238E27FC236}">
                <a16:creationId xmlns:a16="http://schemas.microsoft.com/office/drawing/2014/main" id="{21504AA6-F45C-443E-8856-1044E79F9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3149" y="3277284"/>
            <a:ext cx="4538883" cy="3404163"/>
          </a:xfrm>
          <a:prstGeom prst="rect">
            <a:avLst/>
          </a:prstGeom>
        </p:spPr>
      </p:pic>
    </p:spTree>
    <p:extLst>
      <p:ext uri="{BB962C8B-B14F-4D97-AF65-F5344CB8AC3E}">
        <p14:creationId xmlns:p14="http://schemas.microsoft.com/office/powerpoint/2010/main" val="2473795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029EE-9876-49EA-BFD4-B6F441AC301E}"/>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BBF21B24-EC2C-4F80-B24D-F257AF816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6F06408C-54EA-4B90-8921-A6976FD9B90E}"/>
              </a:ext>
            </a:extLst>
          </p:cNvPr>
          <p:cNvSpPr txBox="1"/>
          <p:nvPr/>
        </p:nvSpPr>
        <p:spPr>
          <a:xfrm>
            <a:off x="1537258" y="933009"/>
            <a:ext cx="4625340" cy="9017853"/>
          </a:xfrm>
          <a:prstGeom prst="rect">
            <a:avLst/>
          </a:prstGeom>
          <a:noFill/>
        </p:spPr>
        <p:txBody>
          <a:bodyPr wrap="square" rtlCol="0">
            <a:spAutoFit/>
          </a:bodyPr>
          <a:lstStyle/>
          <a:p>
            <a:r>
              <a:rPr lang="fr-FR" sz="2800" u="sng" dirty="0"/>
              <a:t>CONDOR – 1</a:t>
            </a:r>
            <a:r>
              <a:rPr lang="fr-FR" sz="2800" u="sng" baseline="30000" dirty="0"/>
              <a:t>ère</a:t>
            </a:r>
            <a:r>
              <a:rPr lang="fr-FR" sz="2800" u="sng" dirty="0"/>
              <a:t> La Rochelle</a:t>
            </a:r>
          </a:p>
          <a:p>
            <a:endParaRPr lang="fr-FR" dirty="0"/>
          </a:p>
          <a:p>
            <a:r>
              <a:rPr lang="fr-FR" dirty="0"/>
              <a:t>La patrouille à pour totem le Condor, pour devise « Unis dans l’effort » et pour saint patron Bienheureux Jean-Baptiste de Souzy.</a:t>
            </a:r>
          </a:p>
          <a:p>
            <a:endParaRPr lang="fr-FR" dirty="0"/>
          </a:p>
          <a:p>
            <a:r>
              <a:rPr lang="fr-FR" dirty="0"/>
              <a:t>Ouverture en  2013 par Gaëtan BARGAIN</a:t>
            </a:r>
          </a:p>
          <a:p>
            <a:r>
              <a:rPr lang="fr-FR" dirty="0"/>
              <a:t>La patrouille ne reste qu’une année et ne fait pas de camp car le CP s’est cassé la clavicule et ils sont en manque d’effectifs.</a:t>
            </a:r>
          </a:p>
          <a:p>
            <a:endParaRPr lang="fr-FR" dirty="0"/>
          </a:p>
          <a:p>
            <a:r>
              <a:rPr lang="fr-FR" dirty="0"/>
              <a:t>Réouverture de la patrouille début 2015 par Charles BOUTIRON qui restera CP pendant deux ans : un camp à Grenoble (jumelé avec Bordeaux)  et un  autre près de PAU (jumelé avec la 1</a:t>
            </a:r>
            <a:r>
              <a:rPr lang="fr-FR" baseline="30000" dirty="0"/>
              <a:t>ère</a:t>
            </a:r>
            <a:r>
              <a:rPr lang="fr-FR" dirty="0"/>
              <a:t> Etaples). </a:t>
            </a:r>
          </a:p>
          <a:p>
            <a:endParaRPr lang="fr-FR" dirty="0"/>
          </a:p>
          <a:p>
            <a:r>
              <a:rPr lang="fr-FR" sz="1600" dirty="0"/>
              <a:t>2015/2016 :</a:t>
            </a:r>
          </a:p>
          <a:p>
            <a:pPr marL="285750" indent="-285750">
              <a:buFontTx/>
              <a:buChar char="-"/>
            </a:pPr>
            <a:r>
              <a:rPr lang="fr-FR" sz="1600" dirty="0"/>
              <a:t>Charles Boutiron</a:t>
            </a:r>
          </a:p>
          <a:p>
            <a:pPr marL="285750" indent="-285750">
              <a:buFontTx/>
              <a:buChar char="-"/>
            </a:pPr>
            <a:r>
              <a:rPr lang="fr-FR" sz="1600" dirty="0"/>
              <a:t>Baptiste Vernier</a:t>
            </a:r>
          </a:p>
          <a:p>
            <a:pPr marL="285750" indent="-285750">
              <a:buFontTx/>
              <a:buChar char="-"/>
            </a:pPr>
            <a:r>
              <a:rPr lang="fr-FR" sz="1600" dirty="0"/>
              <a:t>Dimitri Renault</a:t>
            </a:r>
          </a:p>
          <a:p>
            <a:pPr marL="285750" indent="-285750">
              <a:buFontTx/>
              <a:buChar char="-"/>
            </a:pPr>
            <a:r>
              <a:rPr lang="fr-FR" sz="1600" dirty="0"/>
              <a:t>Toussaint (?)</a:t>
            </a:r>
          </a:p>
          <a:p>
            <a:pPr marL="285750" indent="-285750">
              <a:buFontTx/>
              <a:buChar char="-"/>
            </a:pPr>
            <a:r>
              <a:rPr lang="fr-FR" sz="1600" dirty="0"/>
              <a:t>Titouan (?)</a:t>
            </a:r>
          </a:p>
          <a:p>
            <a:endParaRPr lang="fr-FR" sz="1600" dirty="0"/>
          </a:p>
          <a:p>
            <a:r>
              <a:rPr lang="fr-FR" sz="1600" dirty="0"/>
              <a:t>2016/2017 :</a:t>
            </a:r>
          </a:p>
          <a:p>
            <a:pPr marL="285750" indent="-285750">
              <a:buFontTx/>
              <a:buChar char="-"/>
            </a:pPr>
            <a:r>
              <a:rPr lang="fr-FR" sz="1600" dirty="0"/>
              <a:t>Charles Boutiron</a:t>
            </a:r>
          </a:p>
          <a:p>
            <a:pPr marL="285750" indent="-285750">
              <a:buFontTx/>
              <a:buChar char="-"/>
            </a:pPr>
            <a:r>
              <a:rPr lang="fr-FR" sz="1600" dirty="0"/>
              <a:t>Dimitri Renault</a:t>
            </a:r>
          </a:p>
          <a:p>
            <a:pPr marL="285750" indent="-285750">
              <a:buFontTx/>
              <a:buChar char="-"/>
            </a:pPr>
            <a:r>
              <a:rPr lang="fr-FR" sz="1600" dirty="0"/>
              <a:t>Basile Gueilhers</a:t>
            </a:r>
          </a:p>
          <a:p>
            <a:pPr marL="285750" indent="-285750">
              <a:buFontTx/>
              <a:buChar char="-"/>
            </a:pPr>
            <a:r>
              <a:rPr lang="fr-FR" sz="1600" dirty="0"/>
              <a:t>Pierre-Eloi Philipot</a:t>
            </a:r>
          </a:p>
          <a:p>
            <a:pPr marL="285750" indent="-285750">
              <a:buFontTx/>
              <a:buChar char="-"/>
            </a:pPr>
            <a:r>
              <a:rPr lang="fr-FR" sz="1600" dirty="0"/>
              <a:t>Siam Bobin</a:t>
            </a:r>
          </a:p>
          <a:p>
            <a:pPr marL="285750" indent="-285750">
              <a:buFontTx/>
              <a:buChar char="-"/>
            </a:pPr>
            <a:r>
              <a:rPr lang="fr-FR" sz="1600" dirty="0"/>
              <a:t>Philippe Sautriot</a:t>
            </a:r>
          </a:p>
          <a:p>
            <a:endParaRPr lang="fr-FR" dirty="0"/>
          </a:p>
          <a:p>
            <a:endParaRPr lang="fr-FR" dirty="0"/>
          </a:p>
        </p:txBody>
      </p:sp>
      <p:pic>
        <p:nvPicPr>
          <p:cNvPr id="8" name="Image 7">
            <a:extLst>
              <a:ext uri="{FF2B5EF4-FFF2-40B4-BE49-F238E27FC236}">
                <a16:creationId xmlns:a16="http://schemas.microsoft.com/office/drawing/2014/main" id="{9A925F9F-B02C-4F2C-BEDB-4B02A297438B}"/>
              </a:ext>
            </a:extLst>
          </p:cNvPr>
          <p:cNvPicPr>
            <a:picLocks noChangeAspect="1"/>
          </p:cNvPicPr>
          <p:nvPr/>
        </p:nvPicPr>
        <p:blipFill>
          <a:blip r:embed="rId3"/>
          <a:stretch>
            <a:fillRect/>
          </a:stretch>
        </p:blipFill>
        <p:spPr>
          <a:xfrm>
            <a:off x="4282440" y="7309885"/>
            <a:ext cx="2423160" cy="2410356"/>
          </a:xfrm>
          <a:prstGeom prst="rect">
            <a:avLst/>
          </a:prstGeom>
        </p:spPr>
      </p:pic>
    </p:spTree>
    <p:extLst>
      <p:ext uri="{BB962C8B-B14F-4D97-AF65-F5344CB8AC3E}">
        <p14:creationId xmlns:p14="http://schemas.microsoft.com/office/powerpoint/2010/main" val="1478100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029EE-9876-49EA-BFD4-B6F441AC301E}"/>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BBF21B24-EC2C-4F80-B24D-F257AF816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F2F9C3-7B2F-48CD-86E8-1DBBF5DBD6B7}"/>
              </a:ext>
            </a:extLst>
          </p:cNvPr>
          <p:cNvSpPr/>
          <p:nvPr/>
        </p:nvSpPr>
        <p:spPr>
          <a:xfrm>
            <a:off x="1531750" y="1385336"/>
            <a:ext cx="3794500" cy="7848302"/>
          </a:xfrm>
          <a:prstGeom prst="rect">
            <a:avLst/>
          </a:prstGeom>
        </p:spPr>
        <p:txBody>
          <a:bodyPr wrap="none">
            <a:spAutoFit/>
          </a:bodyPr>
          <a:lstStyle/>
          <a:p>
            <a:r>
              <a:rPr lang="fr-FR" dirty="0"/>
              <a:t>2017/2018 :</a:t>
            </a:r>
          </a:p>
          <a:p>
            <a:pPr marL="285750" indent="-285750">
              <a:buFontTx/>
              <a:buChar char="-"/>
            </a:pPr>
            <a:r>
              <a:rPr lang="fr-FR" dirty="0"/>
              <a:t>Dimitri Renault</a:t>
            </a:r>
          </a:p>
          <a:p>
            <a:pPr marL="285750" indent="-285750">
              <a:buFontTx/>
              <a:buChar char="-"/>
            </a:pPr>
            <a:r>
              <a:rPr lang="fr-FR" dirty="0"/>
              <a:t>Basile Guelhiers</a:t>
            </a:r>
          </a:p>
          <a:p>
            <a:pPr marL="285750" indent="-285750">
              <a:buFontTx/>
              <a:buChar char="-"/>
            </a:pPr>
            <a:r>
              <a:rPr lang="fr-FR" dirty="0"/>
              <a:t>Pierre-Eloi Philipot</a:t>
            </a:r>
          </a:p>
          <a:p>
            <a:pPr marL="285750" indent="-285750">
              <a:buFontTx/>
              <a:buChar char="-"/>
            </a:pPr>
            <a:r>
              <a:rPr lang="fr-FR" dirty="0"/>
              <a:t>Philippe Sautriot</a:t>
            </a:r>
          </a:p>
          <a:p>
            <a:pPr marL="285750" indent="-285750">
              <a:buFontTx/>
              <a:buChar char="-"/>
            </a:pPr>
            <a:r>
              <a:rPr lang="fr-FR" dirty="0"/>
              <a:t>Anselme Vui</a:t>
            </a:r>
          </a:p>
          <a:p>
            <a:pPr marL="285750" indent="-285750">
              <a:buFontTx/>
              <a:buChar char="-"/>
            </a:pPr>
            <a:r>
              <a:rPr lang="fr-FR" dirty="0"/>
              <a:t>Yéo Bobin</a:t>
            </a:r>
          </a:p>
          <a:p>
            <a:pPr marL="285750" indent="-285750">
              <a:buFontTx/>
              <a:buChar char="-"/>
            </a:pPr>
            <a:r>
              <a:rPr lang="fr-FR" dirty="0"/>
              <a:t>Cyril Danguy des Déserts</a:t>
            </a:r>
          </a:p>
          <a:p>
            <a:pPr marL="285750" indent="-285750">
              <a:buFontTx/>
              <a:buChar char="-"/>
            </a:pPr>
            <a:r>
              <a:rPr lang="fr-FR" dirty="0"/>
              <a:t>Pierre-Marie Didier Kouakou Vasset</a:t>
            </a:r>
          </a:p>
          <a:p>
            <a:pPr marL="285750" indent="-285750">
              <a:buFontTx/>
              <a:buChar char="-"/>
            </a:pPr>
            <a:endParaRPr lang="fr-FR" dirty="0"/>
          </a:p>
          <a:p>
            <a:r>
              <a:rPr lang="fr-FR" dirty="0"/>
              <a:t>2018/2019 :</a:t>
            </a:r>
          </a:p>
          <a:p>
            <a:pPr marL="285750" indent="-285750">
              <a:buFontTx/>
              <a:buChar char="-"/>
            </a:pPr>
            <a:r>
              <a:rPr lang="fr-FR" dirty="0"/>
              <a:t>Pierre-Eloi Philipot</a:t>
            </a:r>
          </a:p>
          <a:p>
            <a:pPr marL="285750" indent="-285750">
              <a:buFontTx/>
              <a:buChar char="-"/>
            </a:pPr>
            <a:r>
              <a:rPr lang="fr-FR" dirty="0"/>
              <a:t>Philippe Sautriot</a:t>
            </a:r>
          </a:p>
          <a:p>
            <a:pPr marL="285750" indent="-285750">
              <a:buFontTx/>
              <a:buChar char="-"/>
            </a:pPr>
            <a:r>
              <a:rPr lang="fr-FR" dirty="0"/>
              <a:t>Anselme Vui</a:t>
            </a:r>
          </a:p>
          <a:p>
            <a:pPr marL="285750" indent="-285750">
              <a:buFontTx/>
              <a:buChar char="-"/>
            </a:pPr>
            <a:r>
              <a:rPr lang="fr-FR" dirty="0"/>
              <a:t>Cyril Danguy des Déserts</a:t>
            </a:r>
          </a:p>
          <a:p>
            <a:pPr marL="285750" indent="-285750">
              <a:buFontTx/>
              <a:buChar char="-"/>
            </a:pPr>
            <a:r>
              <a:rPr lang="fr-FR" dirty="0"/>
              <a:t>Yéo Bobin</a:t>
            </a:r>
          </a:p>
          <a:p>
            <a:pPr marL="285750" indent="-285750">
              <a:buFontTx/>
              <a:buChar char="-"/>
            </a:pPr>
            <a:r>
              <a:rPr lang="fr-FR" dirty="0"/>
              <a:t>Pierre-Marie Didier Kouakou Vasset</a:t>
            </a:r>
          </a:p>
          <a:p>
            <a:pPr marL="285750" indent="-285750">
              <a:buFontTx/>
              <a:buChar char="-"/>
            </a:pPr>
            <a:r>
              <a:rPr lang="fr-FR" dirty="0"/>
              <a:t>Mayeul de Christen</a:t>
            </a:r>
          </a:p>
          <a:p>
            <a:pPr marL="285750" indent="-285750">
              <a:buFontTx/>
              <a:buChar char="-"/>
            </a:pPr>
            <a:r>
              <a:rPr lang="fr-FR" dirty="0"/>
              <a:t>Eloi Thiollier</a:t>
            </a:r>
          </a:p>
          <a:p>
            <a:pPr marL="285750" indent="-285750">
              <a:buFontTx/>
              <a:buChar char="-"/>
            </a:pPr>
            <a:endParaRPr lang="fr-FR" dirty="0"/>
          </a:p>
          <a:p>
            <a:r>
              <a:rPr lang="fr-FR" dirty="0"/>
              <a:t>2019/2020 :</a:t>
            </a:r>
          </a:p>
          <a:p>
            <a:pPr marL="285750" indent="-285750">
              <a:buFontTx/>
              <a:buChar char="-"/>
            </a:pPr>
            <a:r>
              <a:rPr lang="fr-FR" dirty="0"/>
              <a:t>Pierre-Eloi Philipot</a:t>
            </a:r>
          </a:p>
          <a:p>
            <a:pPr marL="285750" indent="-285750">
              <a:buFontTx/>
              <a:buChar char="-"/>
            </a:pPr>
            <a:r>
              <a:rPr lang="fr-FR" dirty="0"/>
              <a:t>Baudoin Thiollier</a:t>
            </a:r>
          </a:p>
          <a:p>
            <a:pPr marL="285750" indent="-285750">
              <a:buFontTx/>
              <a:buChar char="-"/>
            </a:pPr>
            <a:r>
              <a:rPr lang="fr-FR" dirty="0"/>
              <a:t>Philippe Sautriot</a:t>
            </a:r>
          </a:p>
          <a:p>
            <a:pPr marL="285750" indent="-285750">
              <a:buFontTx/>
              <a:buChar char="-"/>
            </a:pPr>
            <a:r>
              <a:rPr lang="fr-FR" dirty="0"/>
              <a:t>Anselme Vui</a:t>
            </a:r>
          </a:p>
          <a:p>
            <a:pPr marL="285750" indent="-285750">
              <a:buFontTx/>
              <a:buChar char="-"/>
            </a:pPr>
            <a:r>
              <a:rPr lang="fr-FR" dirty="0"/>
              <a:t>Guerric d’</a:t>
            </a:r>
            <a:r>
              <a:rPr lang="fr-FR" dirty="0" err="1"/>
              <a:t>Arros</a:t>
            </a:r>
            <a:r>
              <a:rPr lang="fr-FR" dirty="0"/>
              <a:t> d’</a:t>
            </a:r>
            <a:r>
              <a:rPr lang="fr-FR" dirty="0" err="1"/>
              <a:t>Esplalungue</a:t>
            </a:r>
            <a:endParaRPr lang="fr-FR" dirty="0"/>
          </a:p>
          <a:p>
            <a:pPr marL="285750" indent="-285750">
              <a:buFontTx/>
              <a:buChar char="-"/>
            </a:pPr>
            <a:r>
              <a:rPr lang="fr-FR" dirty="0"/>
              <a:t>Mayeul de Christen</a:t>
            </a:r>
          </a:p>
          <a:p>
            <a:pPr marL="285750" indent="-285750">
              <a:buFontTx/>
              <a:buChar char="-"/>
            </a:pPr>
            <a:r>
              <a:rPr lang="fr-FR" dirty="0"/>
              <a:t>Leopoldo de Bruyn</a:t>
            </a:r>
          </a:p>
        </p:txBody>
      </p:sp>
    </p:spTree>
    <p:extLst>
      <p:ext uri="{BB962C8B-B14F-4D97-AF65-F5344CB8AC3E}">
        <p14:creationId xmlns:p14="http://schemas.microsoft.com/office/powerpoint/2010/main" val="3978853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029EE-9876-49EA-BFD4-B6F441AC301E}"/>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BBF21B24-EC2C-4F80-B24D-F257AF816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757C644-AECD-43A4-8FE2-C2BA18EFA7D1}"/>
              </a:ext>
            </a:extLst>
          </p:cNvPr>
          <p:cNvSpPr/>
          <p:nvPr/>
        </p:nvSpPr>
        <p:spPr>
          <a:xfrm rot="16200000">
            <a:off x="-1985447" y="4532423"/>
            <a:ext cx="5143500" cy="830997"/>
          </a:xfrm>
          <a:prstGeom prst="rect">
            <a:avLst/>
          </a:prstGeom>
        </p:spPr>
        <p:txBody>
          <a:bodyPr wrap="square">
            <a:spAutoFit/>
          </a:bodyPr>
          <a:lstStyle/>
          <a:p>
            <a:pPr algn="ctr"/>
            <a:r>
              <a:rPr lang="fr-FR" sz="4800" dirty="0">
                <a:solidFill>
                  <a:schemeClr val="bg1"/>
                </a:solidFill>
                <a:latin typeface="Ancient" panose="02000606020000020003" pitchFamily="2" charset="0"/>
              </a:rPr>
              <a:t>Photos de 2017/2018</a:t>
            </a:r>
          </a:p>
        </p:txBody>
      </p:sp>
      <p:pic>
        <p:nvPicPr>
          <p:cNvPr id="6" name="Image 5" descr="Une image contenant personne, debout, posant, extérieur&#10;&#10;Description générée automatiquement">
            <a:extLst>
              <a:ext uri="{FF2B5EF4-FFF2-40B4-BE49-F238E27FC236}">
                <a16:creationId xmlns:a16="http://schemas.microsoft.com/office/drawing/2014/main" id="{50A64A08-AE3E-4D03-8501-FC46B52B50CF}"/>
              </a:ext>
            </a:extLst>
          </p:cNvPr>
          <p:cNvPicPr>
            <a:picLocks noChangeAspect="1"/>
          </p:cNvPicPr>
          <p:nvPr/>
        </p:nvPicPr>
        <p:blipFill rotWithShape="1">
          <a:blip r:embed="rId3">
            <a:extLst>
              <a:ext uri="{28A0092B-C50C-407E-A947-70E740481C1C}">
                <a14:useLocalDpi xmlns:a14="http://schemas.microsoft.com/office/drawing/2010/main" val="0"/>
              </a:ext>
            </a:extLst>
          </a:blip>
          <a:srcRect t="28242"/>
          <a:stretch/>
        </p:blipFill>
        <p:spPr>
          <a:xfrm>
            <a:off x="1721266" y="4516248"/>
            <a:ext cx="4526280" cy="2435988"/>
          </a:xfrm>
          <a:prstGeom prst="rect">
            <a:avLst/>
          </a:prstGeom>
        </p:spPr>
      </p:pic>
      <p:pic>
        <p:nvPicPr>
          <p:cNvPr id="10" name="Image 9" descr="Une image contenant extérieur, bâtiment, homme, gens&#10;&#10;Description générée automatiquement">
            <a:extLst>
              <a:ext uri="{FF2B5EF4-FFF2-40B4-BE49-F238E27FC236}">
                <a16:creationId xmlns:a16="http://schemas.microsoft.com/office/drawing/2014/main" id="{E20798DD-4729-443E-A5BF-D16AA20E71D1}"/>
              </a:ext>
            </a:extLst>
          </p:cNvPr>
          <p:cNvPicPr>
            <a:picLocks noChangeAspect="1"/>
          </p:cNvPicPr>
          <p:nvPr/>
        </p:nvPicPr>
        <p:blipFill rotWithShape="1">
          <a:blip r:embed="rId4">
            <a:extLst>
              <a:ext uri="{28A0092B-C50C-407E-A947-70E740481C1C}">
                <a14:useLocalDpi xmlns:a14="http://schemas.microsoft.com/office/drawing/2010/main" val="0"/>
              </a:ext>
            </a:extLst>
          </a:blip>
          <a:srcRect b="34160"/>
          <a:stretch/>
        </p:blipFill>
        <p:spPr>
          <a:xfrm>
            <a:off x="1721266" y="6952236"/>
            <a:ext cx="4526280" cy="2235072"/>
          </a:xfrm>
          <a:prstGeom prst="rect">
            <a:avLst/>
          </a:prstGeom>
        </p:spPr>
      </p:pic>
      <p:pic>
        <p:nvPicPr>
          <p:cNvPr id="14" name="Image 13" descr="Une image contenant extérieur, herbe, arbre, sentier&#10;&#10;Description générée automatiquement">
            <a:extLst>
              <a:ext uri="{FF2B5EF4-FFF2-40B4-BE49-F238E27FC236}">
                <a16:creationId xmlns:a16="http://schemas.microsoft.com/office/drawing/2014/main" id="{42735E0D-ECD2-4DFF-A125-24567D901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1266" y="1121538"/>
            <a:ext cx="4526280" cy="3394710"/>
          </a:xfrm>
          <a:prstGeom prst="rect">
            <a:avLst/>
          </a:prstGeom>
        </p:spPr>
      </p:pic>
    </p:spTree>
    <p:extLst>
      <p:ext uri="{BB962C8B-B14F-4D97-AF65-F5344CB8AC3E}">
        <p14:creationId xmlns:p14="http://schemas.microsoft.com/office/powerpoint/2010/main" val="224261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029EE-9876-49EA-BFD4-B6F441AC301E}"/>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BBF21B24-EC2C-4F80-B24D-F257AF816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757C644-AECD-43A4-8FE2-C2BA18EFA7D1}"/>
              </a:ext>
            </a:extLst>
          </p:cNvPr>
          <p:cNvSpPr/>
          <p:nvPr/>
        </p:nvSpPr>
        <p:spPr>
          <a:xfrm rot="16200000">
            <a:off x="-1985447" y="4532423"/>
            <a:ext cx="5143500" cy="830997"/>
          </a:xfrm>
          <a:prstGeom prst="rect">
            <a:avLst/>
          </a:prstGeom>
        </p:spPr>
        <p:txBody>
          <a:bodyPr wrap="square">
            <a:spAutoFit/>
          </a:bodyPr>
          <a:lstStyle/>
          <a:p>
            <a:pPr algn="ctr"/>
            <a:r>
              <a:rPr lang="fr-FR" sz="4800" dirty="0">
                <a:solidFill>
                  <a:schemeClr val="bg1"/>
                </a:solidFill>
                <a:latin typeface="Ancient" panose="02000606020000020003" pitchFamily="2" charset="0"/>
              </a:rPr>
              <a:t>Photos de 2018/2019</a:t>
            </a:r>
          </a:p>
        </p:txBody>
      </p:sp>
      <p:pic>
        <p:nvPicPr>
          <p:cNvPr id="9" name="Image 8" descr="Une image contenant extérieur, herbe, personne, gens&#10;&#10;Description générée automatiquement">
            <a:extLst>
              <a:ext uri="{FF2B5EF4-FFF2-40B4-BE49-F238E27FC236}">
                <a16:creationId xmlns:a16="http://schemas.microsoft.com/office/drawing/2014/main" id="{1A579FC6-0291-4059-BA12-8288FB8101A1}"/>
              </a:ext>
            </a:extLst>
          </p:cNvPr>
          <p:cNvPicPr>
            <a:picLocks noChangeAspect="1"/>
          </p:cNvPicPr>
          <p:nvPr/>
        </p:nvPicPr>
        <p:blipFill rotWithShape="1">
          <a:blip r:embed="rId3">
            <a:extLst>
              <a:ext uri="{28A0092B-C50C-407E-A947-70E740481C1C}">
                <a14:useLocalDpi xmlns:a14="http://schemas.microsoft.com/office/drawing/2010/main" val="0"/>
              </a:ext>
            </a:extLst>
          </a:blip>
          <a:srcRect t="732" b="503"/>
          <a:stretch/>
        </p:blipFill>
        <p:spPr>
          <a:xfrm>
            <a:off x="1843147" y="3747771"/>
            <a:ext cx="4526280" cy="2514600"/>
          </a:xfrm>
          <a:prstGeom prst="rect">
            <a:avLst/>
          </a:prstGeom>
        </p:spPr>
      </p:pic>
      <p:pic>
        <p:nvPicPr>
          <p:cNvPr id="11" name="Image 10" descr="Une image contenant extérieur, personne, enfant, herbe&#10;&#10;Description générée automatiquement">
            <a:extLst>
              <a:ext uri="{FF2B5EF4-FFF2-40B4-BE49-F238E27FC236}">
                <a16:creationId xmlns:a16="http://schemas.microsoft.com/office/drawing/2014/main" id="{27A26169-176E-4430-862C-E5A25FCB8F09}"/>
              </a:ext>
            </a:extLst>
          </p:cNvPr>
          <p:cNvPicPr>
            <a:picLocks noChangeAspect="1"/>
          </p:cNvPicPr>
          <p:nvPr/>
        </p:nvPicPr>
        <p:blipFill rotWithShape="1">
          <a:blip r:embed="rId4">
            <a:extLst>
              <a:ext uri="{28A0092B-C50C-407E-A947-70E740481C1C}">
                <a14:useLocalDpi xmlns:a14="http://schemas.microsoft.com/office/drawing/2010/main" val="0"/>
              </a:ext>
            </a:extLst>
          </a:blip>
          <a:srcRect t="12075" b="7117"/>
          <a:stretch/>
        </p:blipFill>
        <p:spPr>
          <a:xfrm>
            <a:off x="1843147" y="1004571"/>
            <a:ext cx="4526280" cy="2743200"/>
          </a:xfrm>
          <a:prstGeom prst="rect">
            <a:avLst/>
          </a:prstGeom>
        </p:spPr>
      </p:pic>
      <p:pic>
        <p:nvPicPr>
          <p:cNvPr id="15" name="Image 14" descr="Une image contenant herbe, extérieur, vélo, bâtiment&#10;&#10;Description générée automatiquement">
            <a:extLst>
              <a:ext uri="{FF2B5EF4-FFF2-40B4-BE49-F238E27FC236}">
                <a16:creationId xmlns:a16="http://schemas.microsoft.com/office/drawing/2014/main" id="{6FCC62DF-D190-47B2-A2A7-59710C0E5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3147" y="6262371"/>
            <a:ext cx="4526280" cy="3017520"/>
          </a:xfrm>
          <a:prstGeom prst="rect">
            <a:avLst/>
          </a:prstGeom>
        </p:spPr>
      </p:pic>
    </p:spTree>
    <p:extLst>
      <p:ext uri="{BB962C8B-B14F-4D97-AF65-F5344CB8AC3E}">
        <p14:creationId xmlns:p14="http://schemas.microsoft.com/office/powerpoint/2010/main" val="130390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029EE-9876-49EA-BFD4-B6F441AC301E}"/>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BBF21B24-EC2C-4F80-B24D-F257AF816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757C644-AECD-43A4-8FE2-C2BA18EFA7D1}"/>
              </a:ext>
            </a:extLst>
          </p:cNvPr>
          <p:cNvSpPr/>
          <p:nvPr/>
        </p:nvSpPr>
        <p:spPr>
          <a:xfrm rot="16200000">
            <a:off x="-1985447" y="4532423"/>
            <a:ext cx="5143500" cy="830997"/>
          </a:xfrm>
          <a:prstGeom prst="rect">
            <a:avLst/>
          </a:prstGeom>
        </p:spPr>
        <p:txBody>
          <a:bodyPr wrap="square">
            <a:spAutoFit/>
          </a:bodyPr>
          <a:lstStyle/>
          <a:p>
            <a:pPr algn="ctr"/>
            <a:r>
              <a:rPr lang="fr-FR" sz="4800" dirty="0">
                <a:solidFill>
                  <a:schemeClr val="bg1"/>
                </a:solidFill>
                <a:latin typeface="Ancient" panose="02000606020000020003" pitchFamily="2" charset="0"/>
              </a:rPr>
              <a:t>Photos de 2018/2019</a:t>
            </a:r>
          </a:p>
        </p:txBody>
      </p:sp>
      <p:pic>
        <p:nvPicPr>
          <p:cNvPr id="7" name="Image 6" descr="Une image contenant extérieur, personne, groupe, gens&#10;&#10;Description générée automatiquement">
            <a:extLst>
              <a:ext uri="{FF2B5EF4-FFF2-40B4-BE49-F238E27FC236}">
                <a16:creationId xmlns:a16="http://schemas.microsoft.com/office/drawing/2014/main" id="{C71792B8-6372-4C4E-8C8A-CEC46BD04F79}"/>
              </a:ext>
            </a:extLst>
          </p:cNvPr>
          <p:cNvPicPr>
            <a:picLocks noChangeAspect="1"/>
          </p:cNvPicPr>
          <p:nvPr/>
        </p:nvPicPr>
        <p:blipFill rotWithShape="1">
          <a:blip r:embed="rId3">
            <a:extLst>
              <a:ext uri="{28A0092B-C50C-407E-A947-70E740481C1C}">
                <a14:useLocalDpi xmlns:a14="http://schemas.microsoft.com/office/drawing/2010/main" val="0"/>
              </a:ext>
            </a:extLst>
          </a:blip>
          <a:srcRect l="6000" t="3705" r="6000" b="-1"/>
          <a:stretch/>
        </p:blipFill>
        <p:spPr>
          <a:xfrm>
            <a:off x="1843147" y="6808470"/>
            <a:ext cx="4526280" cy="2476500"/>
          </a:xfrm>
          <a:prstGeom prst="rect">
            <a:avLst/>
          </a:prstGeom>
        </p:spPr>
      </p:pic>
      <p:pic>
        <p:nvPicPr>
          <p:cNvPr id="13" name="Image 12" descr="Une image contenant personne, posant, photo, gens&#10;&#10;Description générée automatiquement">
            <a:extLst>
              <a:ext uri="{FF2B5EF4-FFF2-40B4-BE49-F238E27FC236}">
                <a16:creationId xmlns:a16="http://schemas.microsoft.com/office/drawing/2014/main" id="{1DB1CEDA-84D3-44AB-B8C4-6D48E649F0B7}"/>
              </a:ext>
            </a:extLst>
          </p:cNvPr>
          <p:cNvPicPr>
            <a:picLocks noChangeAspect="1"/>
          </p:cNvPicPr>
          <p:nvPr/>
        </p:nvPicPr>
        <p:blipFill rotWithShape="1">
          <a:blip r:embed="rId4">
            <a:extLst>
              <a:ext uri="{28A0092B-C50C-407E-A947-70E740481C1C}">
                <a14:useLocalDpi xmlns:a14="http://schemas.microsoft.com/office/drawing/2010/main" val="0"/>
              </a:ext>
            </a:extLst>
          </a:blip>
          <a:srcRect t="24242"/>
          <a:stretch/>
        </p:blipFill>
        <p:spPr>
          <a:xfrm>
            <a:off x="1843147" y="4236720"/>
            <a:ext cx="4526280" cy="2571750"/>
          </a:xfrm>
          <a:prstGeom prst="rect">
            <a:avLst/>
          </a:prstGeom>
        </p:spPr>
      </p:pic>
      <p:pic>
        <p:nvPicPr>
          <p:cNvPr id="6" name="Image 5" descr="Une image contenant extérieur, herbe, arbre, sentier&#10;&#10;Description générée automatiquement">
            <a:extLst>
              <a:ext uri="{FF2B5EF4-FFF2-40B4-BE49-F238E27FC236}">
                <a16:creationId xmlns:a16="http://schemas.microsoft.com/office/drawing/2014/main" id="{5AC91FCB-348C-4BA6-950E-E05893C0E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3147" y="842010"/>
            <a:ext cx="4526280" cy="3394710"/>
          </a:xfrm>
          <a:prstGeom prst="rect">
            <a:avLst/>
          </a:prstGeom>
        </p:spPr>
      </p:pic>
    </p:spTree>
    <p:extLst>
      <p:ext uri="{BB962C8B-B14F-4D97-AF65-F5344CB8AC3E}">
        <p14:creationId xmlns:p14="http://schemas.microsoft.com/office/powerpoint/2010/main" val="3810311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93B4D0-4D10-48B3-9270-232BF72F1E9B}"/>
              </a:ext>
            </a:extLst>
          </p:cNvPr>
          <p:cNvSpPr/>
          <p:nvPr/>
        </p:nvSpPr>
        <p:spPr>
          <a:xfrm>
            <a:off x="5676754"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3">
            <a:extLst>
              <a:ext uri="{FF2B5EF4-FFF2-40B4-BE49-F238E27FC236}">
                <a16:creationId xmlns:a16="http://schemas.microsoft.com/office/drawing/2014/main" id="{5DF4BCF5-D3E7-B34A-8455-97D233076BF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577" b="98814" l="9982" r="89973">
                        <a14:foregroundMark x1="21448" y1="47132" x2="15962" y2="87534"/>
                        <a14:foregroundMark x1="15962" y1="87534" x2="47077" y2="97573"/>
                        <a14:foregroundMark x1="47077" y1="97573" x2="80441" y2="98814"/>
                        <a14:foregroundMark x1="80441" y1="98814" x2="86061" y2="57667"/>
                        <a14:foregroundMark x1="86061" y1="57667" x2="84083" y2="49007"/>
                        <a14:foregroundMark x1="38624" y1="13679" x2="38624" y2="13679"/>
                        <a14:foregroundMark x1="29496" y1="50855" x2="25495" y2="60756"/>
                        <a14:foregroundMark x1="23471" y1="56426" x2="33543" y2="54578"/>
                        <a14:foregroundMark x1="25495" y1="52096" x2="28507" y2="59515"/>
                        <a14:foregroundMark x1="29496" y1="53944" x2="29496" y2="53944"/>
                        <a14:foregroundMark x1="39613" y1="15554" x2="39613" y2="15554"/>
                        <a14:foregroundMark x1="59802" y1="16768" x2="29496" y2="20491"/>
                        <a14:foregroundMark x1="30531" y1="21125" x2="58993" y2="9956"/>
                        <a14:foregroundMark x1="58993" y1="9956" x2="62860" y2="15554"/>
                      </a14:backgroundRemoval>
                    </a14:imgEffect>
                  </a14:imgLayer>
                </a14:imgProps>
              </a:ext>
              <a:ext uri="{28A0092B-C50C-407E-A947-70E740481C1C}">
                <a14:useLocalDpi xmlns:a14="http://schemas.microsoft.com/office/drawing/2010/main" val="0"/>
              </a:ext>
            </a:extLst>
          </a:blip>
          <a:srcRect b="13967"/>
          <a:stretch/>
        </p:blipFill>
        <p:spPr>
          <a:xfrm>
            <a:off x="3638972" y="3717552"/>
            <a:ext cx="1508796" cy="2116357"/>
          </a:xfrm>
          <a:prstGeom prst="rect">
            <a:avLst/>
          </a:prstGeom>
        </p:spPr>
      </p:pic>
      <p:pic>
        <p:nvPicPr>
          <p:cNvPr id="6" name="Image 6">
            <a:extLst>
              <a:ext uri="{FF2B5EF4-FFF2-40B4-BE49-F238E27FC236}">
                <a16:creationId xmlns:a16="http://schemas.microsoft.com/office/drawing/2014/main" id="{5FAB2ECC-4983-F241-B6F0-00B3F8E644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628" b="99106" l="9959" r="89950">
                        <a14:foregroundMark x1="50754" y1="6628" x2="50754" y2="6628"/>
                        <a14:foregroundMark x1="52764" y1="8662" x2="52764" y2="8662"/>
                        <a14:foregroundMark x1="16583" y1="77898" x2="46368" y2="87423"/>
                        <a14:foregroundMark x1="46368" y1="87423" x2="80950" y2="87423"/>
                        <a14:foregroundMark x1="82960" y1="83354" x2="82960" y2="83354"/>
                        <a14:foregroundMark x1="82960" y1="88779" x2="82960" y2="88779"/>
                        <a14:foregroundMark x1="83965" y1="89457" x2="83965" y2="89457"/>
                        <a14:foregroundMark x1="80950" y1="86745" x2="80950" y2="96917"/>
                        <a14:foregroundMark x1="20603" y1="85388" x2="18593" y2="93527"/>
                        <a14:foregroundMark x1="26633" y1="90136" x2="61855" y2="99106"/>
                        <a14:foregroundMark x1="61855" y1="99106" x2="74920" y2="98274"/>
                        <a14:foregroundMark x1="11512" y1="65012" x2="11512" y2="65012"/>
                        <a14:foregroundMark x1="14573" y1="52774" x2="13522" y2="74507"/>
                        <a14:foregroundMark x1="13522" y1="74507" x2="13522" y2="74507"/>
                      </a14:backgroundRemoval>
                    </a14:imgEffect>
                  </a14:imgLayer>
                </a14:imgProps>
              </a:ext>
              <a:ext uri="{28A0092B-C50C-407E-A947-70E740481C1C}">
                <a14:useLocalDpi xmlns:a14="http://schemas.microsoft.com/office/drawing/2010/main" val="0"/>
              </a:ext>
            </a:extLst>
          </a:blip>
          <a:srcRect b="9530"/>
          <a:stretch/>
        </p:blipFill>
        <p:spPr>
          <a:xfrm>
            <a:off x="572100" y="6496115"/>
            <a:ext cx="1514611" cy="2030657"/>
          </a:xfrm>
          <a:prstGeom prst="rect">
            <a:avLst/>
          </a:prstGeom>
        </p:spPr>
      </p:pic>
      <p:pic>
        <p:nvPicPr>
          <p:cNvPr id="8" name="Picture 2" descr="Résultat de recherche d'images pour &quot;croix scout europe&quot;">
            <a:extLst>
              <a:ext uri="{FF2B5EF4-FFF2-40B4-BE49-F238E27FC236}">
                <a16:creationId xmlns:a16="http://schemas.microsoft.com/office/drawing/2014/main" id="{C85619E7-8E83-436B-8F0D-6DF98D5B1D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7768" y="361468"/>
            <a:ext cx="1061145" cy="106114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6034E5D-3F8C-48A7-A051-835ED9593D6D}"/>
              </a:ext>
            </a:extLst>
          </p:cNvPr>
          <p:cNvSpPr txBox="1"/>
          <p:nvPr/>
        </p:nvSpPr>
        <p:spPr>
          <a:xfrm>
            <a:off x="706198" y="3641496"/>
            <a:ext cx="2801270" cy="2308324"/>
          </a:xfrm>
          <a:prstGeom prst="rect">
            <a:avLst/>
          </a:prstGeom>
          <a:noFill/>
        </p:spPr>
        <p:txBody>
          <a:bodyPr wrap="square" rtlCol="0">
            <a:spAutoFit/>
          </a:bodyPr>
          <a:lstStyle/>
          <a:p>
            <a:pPr algn="r"/>
            <a:r>
              <a:rPr lang="fr-FR" dirty="0"/>
              <a:t>Léopoldo De Bruyn</a:t>
            </a:r>
          </a:p>
          <a:p>
            <a:pPr algn="r"/>
            <a:r>
              <a:rPr lang="fr-FR" sz="1400" dirty="0"/>
              <a:t>J’ai 11 ans. J’habite à Aytré et je suis au collège Fénelon Notre Dame en 5</a:t>
            </a:r>
            <a:r>
              <a:rPr lang="fr-FR" sz="1400" baseline="30000" dirty="0"/>
              <a:t>ème</a:t>
            </a:r>
            <a:r>
              <a:rPr lang="fr-FR" sz="1400" dirty="0"/>
              <a:t>. Je suis curieux et sympa. Je fais du BMX Race. Je joue aussi de la guitare et je fais du chant au conservatoire de La Rochelle. Je suis motivé pour le scoutisme et je fais confiance à mon chef. J’ai déjà fait du louvetisme en Belgique.</a:t>
            </a:r>
          </a:p>
        </p:txBody>
      </p:sp>
      <p:sp>
        <p:nvSpPr>
          <p:cNvPr id="10" name="ZoneTexte 9">
            <a:extLst>
              <a:ext uri="{FF2B5EF4-FFF2-40B4-BE49-F238E27FC236}">
                <a16:creationId xmlns:a16="http://schemas.microsoft.com/office/drawing/2014/main" id="{D0457261-1030-4B16-826C-511168017025}"/>
              </a:ext>
            </a:extLst>
          </p:cNvPr>
          <p:cNvSpPr txBox="1"/>
          <p:nvPr/>
        </p:nvSpPr>
        <p:spPr>
          <a:xfrm>
            <a:off x="2280969" y="6315810"/>
            <a:ext cx="3013656" cy="2308324"/>
          </a:xfrm>
          <a:prstGeom prst="rect">
            <a:avLst/>
          </a:prstGeom>
          <a:noFill/>
        </p:spPr>
        <p:txBody>
          <a:bodyPr wrap="square" rtlCol="0">
            <a:spAutoFit/>
          </a:bodyPr>
          <a:lstStyle/>
          <a:p>
            <a:r>
              <a:rPr lang="fr-FR"/>
              <a:t>Mayeul de Christen</a:t>
            </a:r>
          </a:p>
          <a:p>
            <a:r>
              <a:rPr lang="fr-FR" sz="1400"/>
              <a:t>J’ai 13 ans et j’ai déjà fait 4 ans de louvetisme et 1 an de scoutisme. Cette année, je compte avoir ma seconde classe et des badges. J’habite à La Rochelle et je suis au collège Fénelon Notre Dame en 4</a:t>
            </a:r>
            <a:r>
              <a:rPr lang="fr-FR" sz="1400" baseline="30000"/>
              <a:t>ème</a:t>
            </a:r>
            <a:r>
              <a:rPr lang="fr-FR" sz="1400"/>
              <a:t>. Je suis cette année intendant cuisinier. Je fais du piano et du tennis en plus du scoutisme.</a:t>
            </a:r>
          </a:p>
        </p:txBody>
      </p:sp>
      <p:sp>
        <p:nvSpPr>
          <p:cNvPr id="12" name="ZoneTexte 11">
            <a:extLst>
              <a:ext uri="{FF2B5EF4-FFF2-40B4-BE49-F238E27FC236}">
                <a16:creationId xmlns:a16="http://schemas.microsoft.com/office/drawing/2014/main" id="{6453A7CC-DF95-4CD9-9F56-AA011F464461}"/>
              </a:ext>
            </a:extLst>
          </p:cNvPr>
          <p:cNvSpPr txBox="1"/>
          <p:nvPr/>
        </p:nvSpPr>
        <p:spPr>
          <a:xfrm>
            <a:off x="649087" y="1379228"/>
            <a:ext cx="4749722" cy="1569660"/>
          </a:xfrm>
          <a:prstGeom prst="rect">
            <a:avLst/>
          </a:prstGeom>
          <a:noFill/>
        </p:spPr>
        <p:txBody>
          <a:bodyPr wrap="square" rtlCol="0">
            <a:spAutoFit/>
          </a:bodyPr>
          <a:lstStyle/>
          <a:p>
            <a:pPr algn="r"/>
            <a:r>
              <a:rPr lang="fr-FR" sz="3200" dirty="0"/>
              <a:t>2019/2020</a:t>
            </a:r>
          </a:p>
          <a:p>
            <a:pPr algn="r"/>
            <a:r>
              <a:rPr lang="fr-FR" sz="3200" dirty="0"/>
              <a:t>Présentation des patrouillards</a:t>
            </a:r>
          </a:p>
        </p:txBody>
      </p:sp>
      <p:sp>
        <p:nvSpPr>
          <p:cNvPr id="13" name="Espace réservé du numéro de diapositive 12">
            <a:extLst>
              <a:ext uri="{FF2B5EF4-FFF2-40B4-BE49-F238E27FC236}">
                <a16:creationId xmlns:a16="http://schemas.microsoft.com/office/drawing/2014/main" id="{AC2F19BF-2148-4060-BCD3-E2D8FA1AE256}"/>
              </a:ext>
            </a:extLst>
          </p:cNvPr>
          <p:cNvSpPr>
            <a:spLocks noGrp="1"/>
          </p:cNvSpPr>
          <p:nvPr>
            <p:ph type="sldNum" sz="quarter" idx="12"/>
          </p:nvPr>
        </p:nvSpPr>
        <p:spPr/>
        <p:txBody>
          <a:bodyPr/>
          <a:lstStyle/>
          <a:p>
            <a:fld id="{27C6CCC6-2BE5-4E42-96A4-D1E8E81A3D8E}" type="slidenum">
              <a:rPr lang="de-DE" smtClean="0"/>
              <a:t>7</a:t>
            </a:fld>
            <a:endParaRPr lang="de-DE"/>
          </a:p>
        </p:txBody>
      </p:sp>
      <p:sp>
        <p:nvSpPr>
          <p:cNvPr id="4" name="ZoneTexte 3">
            <a:extLst>
              <a:ext uri="{FF2B5EF4-FFF2-40B4-BE49-F238E27FC236}">
                <a16:creationId xmlns:a16="http://schemas.microsoft.com/office/drawing/2014/main" id="{2D217E2A-A910-4622-B2C4-4D87B6C6D0E2}"/>
              </a:ext>
            </a:extLst>
          </p:cNvPr>
          <p:cNvSpPr txBox="1"/>
          <p:nvPr/>
        </p:nvSpPr>
        <p:spPr>
          <a:xfrm>
            <a:off x="228599" y="176802"/>
            <a:ext cx="1296529" cy="369332"/>
          </a:xfrm>
          <a:prstGeom prst="rect">
            <a:avLst/>
          </a:prstGeom>
          <a:noFill/>
        </p:spPr>
        <p:txBody>
          <a:bodyPr wrap="square" rtlCol="0">
            <a:spAutoFit/>
          </a:bodyPr>
          <a:lstStyle/>
          <a:p>
            <a:r>
              <a:rPr lang="fr-FR" dirty="0">
                <a:latin typeface="Ancient" panose="02000606020000020003" pitchFamily="2" charset="0"/>
              </a:rPr>
              <a:t>Projet Cime</a:t>
            </a:r>
          </a:p>
        </p:txBody>
      </p:sp>
    </p:spTree>
    <p:extLst>
      <p:ext uri="{BB962C8B-B14F-4D97-AF65-F5344CB8AC3E}">
        <p14:creationId xmlns:p14="http://schemas.microsoft.com/office/powerpoint/2010/main" val="3297346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D5A0C5-147D-475E-A6BE-475B3E0860E0}"/>
              </a:ext>
            </a:extLst>
          </p:cNvPr>
          <p:cNvSpPr/>
          <p:nvPr/>
        </p:nvSpPr>
        <p:spPr>
          <a:xfrm>
            <a:off x="-5211"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2" descr="Résultat de recherche d'images pour &quot;croix scout europe&quot;">
            <a:extLst>
              <a:ext uri="{FF2B5EF4-FFF2-40B4-BE49-F238E27FC236}">
                <a16:creationId xmlns:a16="http://schemas.microsoft.com/office/drawing/2014/main" id="{4352E1CF-AA23-4B42-A0F9-5DF8DB8EDF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121" y="291136"/>
            <a:ext cx="1061145" cy="106114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3">
            <a:extLst>
              <a:ext uri="{FF2B5EF4-FFF2-40B4-BE49-F238E27FC236}">
                <a16:creationId xmlns:a16="http://schemas.microsoft.com/office/drawing/2014/main" id="{128F1850-0F49-4D2A-BF36-896913BAE95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770" b="96866" l="14037" r="84815">
                        <a14:foregroundMark x1="13058" y1="81223" x2="12590" y2="81827"/>
                        <a14:foregroundMark x1="27478" y1="62621" x2="14505" y2="79357"/>
                        <a14:foregroundMark x1="14505" y1="82844" x2="45980" y2="99567"/>
                        <a14:foregroundMark x1="12590" y1="81827" x2="13058" y2="82076"/>
                        <a14:foregroundMark x1="45980" y1="99567" x2="80944" y2="97266"/>
                        <a14:foregroundMark x1="80944" y1="97266" x2="74947" y2="74458"/>
                        <a14:foregroundMark x1="74947" y1="74458" x2="70651" y2="97399"/>
                        <a14:foregroundMark x1="70651" y1="97399" x2="39302" y2="91364"/>
                        <a14:foregroundMark x1="39302" y1="91364" x2="65844" y2="81827"/>
                        <a14:foregroundMark x1="65844" y1="81827" x2="37431" y2="79827"/>
                        <a14:foregroundMark x1="37431" y1="79827" x2="24926" y2="74058"/>
                        <a14:foregroundMark x1="21480" y1="89496" x2="76308" y2="90830"/>
                        <a14:foregroundMark x1="22331" y1="98233" x2="56614" y2="96199"/>
                        <a14:foregroundMark x1="56614" y1="96199" x2="83156" y2="96866"/>
                        <a14:foregroundMark x1="33475" y1="48516" x2="42067" y2="47182"/>
                        <a14:backgroundMark x1="33475" y1="32411" x2="32624" y2="43815"/>
                        <a14:backgroundMark x1="39473" y1="33745" x2="39473" y2="33745"/>
                        <a14:backgroundMark x1="12931" y1="81427" x2="12931" y2="81427"/>
                        <a14:backgroundMark x1="13781" y1="78059" x2="13781" y2="84128"/>
                      </a14:backgroundRemoval>
                    </a14:imgEffect>
                  </a14:imgLayer>
                </a14:imgProps>
              </a:ext>
              <a:ext uri="{28A0092B-C50C-407E-A947-70E740481C1C}">
                <a14:useLocalDpi xmlns:a14="http://schemas.microsoft.com/office/drawing/2010/main" val="0"/>
              </a:ext>
            </a:extLst>
          </a:blip>
          <a:srcRect l="5217" r="6326" b="12043"/>
          <a:stretch/>
        </p:blipFill>
        <p:spPr>
          <a:xfrm>
            <a:off x="1905067" y="4095561"/>
            <a:ext cx="1573696" cy="1996110"/>
          </a:xfrm>
          <a:prstGeom prst="rect">
            <a:avLst/>
          </a:prstGeom>
        </p:spPr>
      </p:pic>
      <p:pic>
        <p:nvPicPr>
          <p:cNvPr id="11" name="Image 5">
            <a:extLst>
              <a:ext uri="{FF2B5EF4-FFF2-40B4-BE49-F238E27FC236}">
                <a16:creationId xmlns:a16="http://schemas.microsoft.com/office/drawing/2014/main" id="{7C90DCE8-CB38-42B6-A60C-70CD43CFC90B}"/>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3498" b="99128" l="14361" r="90485">
                        <a14:foregroundMark x1="38590" y1="20998" x2="38590" y2="20998"/>
                        <a14:foregroundMark x1="37709" y1="26439" x2="54846" y2="15591"/>
                        <a14:foregroundMark x1="81410" y1="52215" x2="85683" y2="52215"/>
                        <a14:foregroundMark x1="31718" y1="25078" x2="50573" y2="15591"/>
                        <a14:foregroundMark x1="23172" y1="92222" x2="80529" y2="94245"/>
                        <a14:foregroundMark x1="43700" y1="14231" x2="54846" y2="13533"/>
                        <a14:foregroundMark x1="21454" y1="90199" x2="18855" y2="67806"/>
                        <a14:foregroundMark x1="18855" y1="67806" x2="32555" y2="47855"/>
                        <a14:foregroundMark x1="32555" y1="47855" x2="45419" y2="42030"/>
                        <a14:foregroundMark x1="83128" y1="61702" x2="78811" y2="83816"/>
                        <a14:foregroundMark x1="78811" y1="83816" x2="57577" y2="99686"/>
                        <a14:foregroundMark x1="57577" y1="99686" x2="25551" y2="99128"/>
                        <a14:foregroundMark x1="25551" y1="99128" x2="34273" y2="92919"/>
                        <a14:foregroundMark x1="29163" y1="62365" x2="38590" y2="68469"/>
                        <a14:foregroundMark x1="40264" y1="62365" x2="34273" y2="65783"/>
                        <a14:foregroundMark x1="60000" y1="14231" x2="60000" y2="14231"/>
                        <a14:foregroundMark x1="57401" y1="13533" x2="60837" y2="18975"/>
                        <a14:foregroundMark x1="31776" y1="47593" x2="18925" y2="52407"/>
                        <a14:backgroundMark x1="33879" y1="41852" x2="33879" y2="41852"/>
                      </a14:backgroundRemoval>
                    </a14:imgEffect>
                  </a14:imgLayer>
                </a14:imgProps>
              </a:ext>
              <a:ext uri="{28A0092B-C50C-407E-A947-70E740481C1C}">
                <a14:useLocalDpi xmlns:a14="http://schemas.microsoft.com/office/drawing/2010/main" val="0"/>
              </a:ext>
            </a:extLst>
          </a:blip>
          <a:srcRect l="4975" t="6740" b="4424"/>
          <a:stretch/>
        </p:blipFill>
        <p:spPr>
          <a:xfrm>
            <a:off x="4660133" y="7070812"/>
            <a:ext cx="1690570" cy="1996110"/>
          </a:xfrm>
          <a:prstGeom prst="rect">
            <a:avLst/>
          </a:prstGeom>
        </p:spPr>
      </p:pic>
      <p:sp>
        <p:nvSpPr>
          <p:cNvPr id="2" name="ZoneTexte 1">
            <a:extLst>
              <a:ext uri="{FF2B5EF4-FFF2-40B4-BE49-F238E27FC236}">
                <a16:creationId xmlns:a16="http://schemas.microsoft.com/office/drawing/2014/main" id="{031BF486-CC19-4B19-82CD-561A0483667F}"/>
              </a:ext>
            </a:extLst>
          </p:cNvPr>
          <p:cNvSpPr txBox="1"/>
          <p:nvPr/>
        </p:nvSpPr>
        <p:spPr>
          <a:xfrm>
            <a:off x="3693762" y="3871931"/>
            <a:ext cx="2884868" cy="2308324"/>
          </a:xfrm>
          <a:prstGeom prst="rect">
            <a:avLst/>
          </a:prstGeom>
          <a:noFill/>
        </p:spPr>
        <p:txBody>
          <a:bodyPr wrap="square" rtlCol="0">
            <a:spAutoFit/>
          </a:bodyPr>
          <a:lstStyle/>
          <a:p>
            <a:r>
              <a:rPr lang="fr-FR"/>
              <a:t>Guerric d’</a:t>
            </a:r>
            <a:r>
              <a:rPr lang="fr-FR" err="1"/>
              <a:t>Espalungue</a:t>
            </a:r>
            <a:r>
              <a:rPr lang="fr-FR"/>
              <a:t> d’</a:t>
            </a:r>
            <a:r>
              <a:rPr lang="fr-FR" err="1"/>
              <a:t>Arros</a:t>
            </a:r>
            <a:endParaRPr lang="fr-FR"/>
          </a:p>
          <a:p>
            <a:r>
              <a:rPr lang="fr-FR" sz="1400"/>
              <a:t>J’ai 13 ans, j’habite à Lagord et je suis au collège Fénelon Notre Dame en 3</a:t>
            </a:r>
            <a:r>
              <a:rPr lang="fr-FR" sz="1400" baseline="30000"/>
              <a:t>ème</a:t>
            </a:r>
            <a:r>
              <a:rPr lang="fr-FR" sz="1400"/>
              <a:t>. Je fais de l’escalade. Je suis rentré à la troupe 1</a:t>
            </a:r>
            <a:r>
              <a:rPr lang="fr-FR" sz="1400" baseline="30000"/>
              <a:t>ère</a:t>
            </a:r>
            <a:r>
              <a:rPr lang="fr-FR" sz="1400"/>
              <a:t> La Rochelle cette année mais j’ai déjà fait 2 ans de scoutisme à la troupe de Pontoise. Je suis motivé par le scoutisme et je veux avoir ma 2</a:t>
            </a:r>
            <a:r>
              <a:rPr lang="fr-FR" sz="1050"/>
              <a:t>de</a:t>
            </a:r>
            <a:r>
              <a:rPr lang="fr-FR" sz="1400"/>
              <a:t> classe et des badges cette année</a:t>
            </a:r>
          </a:p>
        </p:txBody>
      </p:sp>
      <p:sp>
        <p:nvSpPr>
          <p:cNvPr id="3" name="ZoneTexte 2">
            <a:extLst>
              <a:ext uri="{FF2B5EF4-FFF2-40B4-BE49-F238E27FC236}">
                <a16:creationId xmlns:a16="http://schemas.microsoft.com/office/drawing/2014/main" id="{053D6450-A41A-42C3-B7C9-898E2055E1AC}"/>
              </a:ext>
            </a:extLst>
          </p:cNvPr>
          <p:cNvSpPr txBox="1"/>
          <p:nvPr/>
        </p:nvSpPr>
        <p:spPr>
          <a:xfrm>
            <a:off x="1456436" y="6877199"/>
            <a:ext cx="3026683" cy="2308324"/>
          </a:xfrm>
          <a:prstGeom prst="rect">
            <a:avLst/>
          </a:prstGeom>
          <a:noFill/>
        </p:spPr>
        <p:txBody>
          <a:bodyPr wrap="square" rtlCol="0">
            <a:spAutoFit/>
          </a:bodyPr>
          <a:lstStyle/>
          <a:p>
            <a:pPr algn="r"/>
            <a:r>
              <a:rPr lang="fr-FR" dirty="0"/>
              <a:t>Anselme Vui</a:t>
            </a:r>
          </a:p>
          <a:p>
            <a:pPr algn="r"/>
            <a:r>
              <a:rPr lang="fr-FR" sz="1400" dirty="0"/>
              <a:t>J’ai 14 ans, j’habite à Saint-Xandre et je suis au collège Fénelon Notre Dame en 3</a:t>
            </a:r>
            <a:r>
              <a:rPr lang="fr-FR" sz="1400" baseline="30000" dirty="0"/>
              <a:t>ème</a:t>
            </a:r>
            <a:r>
              <a:rPr lang="fr-FR" sz="1400" dirty="0"/>
              <a:t>. Je fais du tennis depuis 7 ans. Je suis rentré à la troupe en 2017. J’ai obtenu ma 2</a:t>
            </a:r>
            <a:r>
              <a:rPr lang="fr-FR" sz="1100" dirty="0"/>
              <a:t>de</a:t>
            </a:r>
            <a:r>
              <a:rPr lang="fr-FR" sz="1400" dirty="0"/>
              <a:t> classe l’année dernière et je tente la 1</a:t>
            </a:r>
            <a:r>
              <a:rPr lang="fr-FR" sz="1400" baseline="30000" dirty="0"/>
              <a:t>ère</a:t>
            </a:r>
            <a:r>
              <a:rPr lang="fr-FR" sz="1400" dirty="0"/>
              <a:t> cette année. J’ai une grande confiance en ma patrouille et en mon CP et je suis très motivé pour réussir le défi cime.</a:t>
            </a:r>
          </a:p>
        </p:txBody>
      </p:sp>
      <p:pic>
        <p:nvPicPr>
          <p:cNvPr id="13" name="Image 4">
            <a:extLst>
              <a:ext uri="{FF2B5EF4-FFF2-40B4-BE49-F238E27FC236}">
                <a16:creationId xmlns:a16="http://schemas.microsoft.com/office/drawing/2014/main" id="{0D8DD4F0-457C-49FD-A207-0C7AA0A5EC8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4700" b="98207" l="9987" r="89926">
                        <a14:foregroundMark x1="54732" y1="14700" x2="54732" y2="14700"/>
                        <a14:foregroundMark x1="45792" y1="22169" x2="59660" y2="20795"/>
                        <a14:foregroundMark x1="79503" y1="79205" x2="49760" y2="89782"/>
                        <a14:foregroundMark x1="49760" y1="89782" x2="78500" y2="97938"/>
                        <a14:foregroundMark x1="78500" y1="97938" x2="23986" y2="98207"/>
                        <a14:foregroundMark x1="32926" y1="60173" x2="52726" y2="69017"/>
                        <a14:foregroundMark x1="31923" y1="61548" x2="40863" y2="60860"/>
                      </a14:backgroundRemoval>
                    </a14:imgEffect>
                  </a14:imgLayer>
                </a14:imgProps>
              </a:ext>
              <a:ext uri="{28A0092B-C50C-407E-A947-70E740481C1C}">
                <a14:useLocalDpi xmlns:a14="http://schemas.microsoft.com/office/drawing/2010/main" val="0"/>
              </a:ext>
            </a:extLst>
          </a:blip>
          <a:srcRect t="9754" b="6602"/>
          <a:stretch/>
        </p:blipFill>
        <p:spPr>
          <a:xfrm>
            <a:off x="4660133" y="1352281"/>
            <a:ext cx="1537746" cy="1877437"/>
          </a:xfrm>
          <a:prstGeom prst="rect">
            <a:avLst/>
          </a:prstGeom>
        </p:spPr>
      </p:pic>
      <p:sp>
        <p:nvSpPr>
          <p:cNvPr id="14" name="ZoneTexte 13">
            <a:extLst>
              <a:ext uri="{FF2B5EF4-FFF2-40B4-BE49-F238E27FC236}">
                <a16:creationId xmlns:a16="http://schemas.microsoft.com/office/drawing/2014/main" id="{52A397F8-C8DD-4976-B2B8-E5F0D05E980F}"/>
              </a:ext>
            </a:extLst>
          </p:cNvPr>
          <p:cNvSpPr txBox="1"/>
          <p:nvPr/>
        </p:nvSpPr>
        <p:spPr>
          <a:xfrm>
            <a:off x="1830561" y="1432596"/>
            <a:ext cx="2698068" cy="1877437"/>
          </a:xfrm>
          <a:prstGeom prst="rect">
            <a:avLst/>
          </a:prstGeom>
          <a:noFill/>
        </p:spPr>
        <p:txBody>
          <a:bodyPr wrap="square" rtlCol="0">
            <a:spAutoFit/>
          </a:bodyPr>
          <a:lstStyle/>
          <a:p>
            <a:pPr algn="r"/>
            <a:r>
              <a:rPr lang="fr-FR" dirty="0"/>
              <a:t>Pierre Marie Kouakou</a:t>
            </a:r>
          </a:p>
          <a:p>
            <a:pPr algn="r"/>
            <a:r>
              <a:rPr lang="fr-FR" sz="1400" dirty="0"/>
              <a:t>J’ai 14 ans, j’habite à La Rochelle et je suis au collège Fénelon Notre Dame en 3</a:t>
            </a:r>
            <a:r>
              <a:rPr lang="fr-FR" sz="1400" baseline="30000" dirty="0"/>
              <a:t>ème</a:t>
            </a:r>
            <a:r>
              <a:rPr lang="fr-FR" sz="1400" dirty="0"/>
              <a:t>. J’ai fait du scoutisme depuis 2017 (2 ans), je fais de la trompette et de l’escrime. Cette année, je prévois ma seconde classe et 7 badges.</a:t>
            </a:r>
          </a:p>
        </p:txBody>
      </p:sp>
      <p:sp>
        <p:nvSpPr>
          <p:cNvPr id="7" name="Espace réservé du numéro de diapositive 6">
            <a:extLst>
              <a:ext uri="{FF2B5EF4-FFF2-40B4-BE49-F238E27FC236}">
                <a16:creationId xmlns:a16="http://schemas.microsoft.com/office/drawing/2014/main" id="{36045FDA-41F3-4E7C-9A4F-C1B2535AFECB}"/>
              </a:ext>
            </a:extLst>
          </p:cNvPr>
          <p:cNvSpPr>
            <a:spLocks noGrp="1"/>
          </p:cNvSpPr>
          <p:nvPr>
            <p:ph type="sldNum" sz="quarter" idx="12"/>
          </p:nvPr>
        </p:nvSpPr>
        <p:spPr/>
        <p:txBody>
          <a:bodyPr/>
          <a:lstStyle/>
          <a:p>
            <a:fld id="{27C6CCC6-2BE5-4E42-96A4-D1E8E81A3D8E}" type="slidenum">
              <a:rPr lang="de-DE" smtClean="0"/>
              <a:t>8</a:t>
            </a:fld>
            <a:endParaRPr lang="de-DE"/>
          </a:p>
        </p:txBody>
      </p:sp>
      <p:sp>
        <p:nvSpPr>
          <p:cNvPr id="4" name="ZoneTexte 3">
            <a:extLst>
              <a:ext uri="{FF2B5EF4-FFF2-40B4-BE49-F238E27FC236}">
                <a16:creationId xmlns:a16="http://schemas.microsoft.com/office/drawing/2014/main" id="{AE84F0E9-05A2-4A0F-A111-20B50DB450EB}"/>
              </a:ext>
            </a:extLst>
          </p:cNvPr>
          <p:cNvSpPr txBox="1"/>
          <p:nvPr/>
        </p:nvSpPr>
        <p:spPr>
          <a:xfrm rot="5400000">
            <a:off x="4812521" y="1275031"/>
            <a:ext cx="1232969" cy="1158520"/>
          </a:xfrm>
          <a:prstGeom prst="rect">
            <a:avLst/>
          </a:prstGeom>
          <a:noFill/>
        </p:spPr>
        <p:txBody>
          <a:bodyPr wrap="square" rtlCol="0">
            <a:prstTxWarp prst="textCircle">
              <a:avLst>
                <a:gd name="adj" fmla="val 1344097"/>
              </a:avLst>
            </a:prstTxWarp>
            <a:spAutoFit/>
          </a:bodyPr>
          <a:lstStyle/>
          <a:p>
            <a:r>
              <a:rPr lang="fr-FR" sz="2000" dirty="0">
                <a:solidFill>
                  <a:srgbClr val="FF0000"/>
                </a:solidFill>
                <a:effectLst>
                  <a:outerShdw blurRad="50800" dist="38100" dir="2700000" algn="tl" rotWithShape="0">
                    <a:prstClr val="black">
                      <a:alpha val="40000"/>
                    </a:prstClr>
                  </a:outerShdw>
                </a:effectLst>
              </a:rPr>
              <a:t>Parti en début d’année scolaire 2019</a:t>
            </a:r>
          </a:p>
        </p:txBody>
      </p:sp>
    </p:spTree>
    <p:extLst>
      <p:ext uri="{BB962C8B-B14F-4D97-AF65-F5344CB8AC3E}">
        <p14:creationId xmlns:p14="http://schemas.microsoft.com/office/powerpoint/2010/main" val="41761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93B4D0-4D10-48B3-9270-232BF72F1E9B}"/>
              </a:ext>
            </a:extLst>
          </p:cNvPr>
          <p:cNvSpPr/>
          <p:nvPr/>
        </p:nvSpPr>
        <p:spPr>
          <a:xfrm>
            <a:off x="5676754" y="-5078"/>
            <a:ext cx="1183026" cy="990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2" descr="Résultat de recherche d'images pour &quot;croix scout europe&quot;">
            <a:extLst>
              <a:ext uri="{FF2B5EF4-FFF2-40B4-BE49-F238E27FC236}">
                <a16:creationId xmlns:a16="http://schemas.microsoft.com/office/drawing/2014/main" id="{C85619E7-8E83-436B-8F0D-6DF98D5B1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7768" y="361468"/>
            <a:ext cx="1061145" cy="106114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3">
            <a:extLst>
              <a:ext uri="{FF2B5EF4-FFF2-40B4-BE49-F238E27FC236}">
                <a16:creationId xmlns:a16="http://schemas.microsoft.com/office/drawing/2014/main" id="{8E0F5E85-E3EF-4A8A-B205-E2FE7D817D8C}"/>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0" b="98958" l="9961" r="89990">
                        <a14:foregroundMark x1="45464" y1="10942" x2="55276" y2="10942"/>
                        <a14:foregroundMark x1="16716" y1="84289" x2="16716" y2="98958"/>
                        <a14:foregroundMark x1="30671" y1="64970" x2="39694" y2="72305"/>
                        <a14:foregroundMark x1="68393" y1="83607" x2="59369" y2="94269"/>
                        <a14:foregroundMark x1="69231" y1="48297" x2="76627" y2="47615"/>
                      </a14:backgroundRemoval>
                    </a14:imgEffect>
                  </a14:imgLayer>
                </a14:imgProps>
              </a:ext>
              <a:ext uri="{28A0092B-C50C-407E-A947-70E740481C1C}">
                <a14:useLocalDpi xmlns:a14="http://schemas.microsoft.com/office/drawing/2010/main" val="0"/>
              </a:ext>
            </a:extLst>
          </a:blip>
          <a:stretch>
            <a:fillRect/>
          </a:stretch>
        </p:blipFill>
        <p:spPr>
          <a:xfrm>
            <a:off x="649087" y="3925370"/>
            <a:ext cx="1858120" cy="2286000"/>
          </a:xfrm>
          <a:prstGeom prst="rect">
            <a:avLst/>
          </a:prstGeom>
        </p:spPr>
      </p:pic>
      <p:pic>
        <p:nvPicPr>
          <p:cNvPr id="9" name="Image 6">
            <a:extLst>
              <a:ext uri="{FF2B5EF4-FFF2-40B4-BE49-F238E27FC236}">
                <a16:creationId xmlns:a16="http://schemas.microsoft.com/office/drawing/2014/main" id="{DDDAC20F-ADDF-43D3-94EF-0907BB48375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762" b="97279" l="7143" r="85119">
                        <a14:foregroundMark x1="27044" y1="49208" x2="18309" y2="96063"/>
                        <a14:foregroundMark x1="45241" y1="21747" x2="57615" y2="17379"/>
                        <a14:foregroundMark x1="27772" y1="50456" x2="31411" y2="73068"/>
                        <a14:foregroundMark x1="31411" y1="73068" x2="28499" y2="81709"/>
                        <a14:foregroundMark x1="24132" y1="96687" x2="55879" y2="97312"/>
                        <a14:foregroundMark x1="55879" y1="97312" x2="68533" y2="95439"/>
                        <a14:foregroundMark x1="51064" y1="13010" x2="58443" y2="14817"/>
                        <a14:foregroundMark x1="19765" y1="66059" x2="17581" y2="70427"/>
                        <a14:foregroundMark x1="19765" y1="64186" x2="18309" y2="67931"/>
                        <a14:foregroundMark x1="66349" y1="51704" x2="71042" y2="52567"/>
                        <a14:foregroundMark x1="64166" y1="51080" x2="67805" y2="55449"/>
                        <a14:foregroundMark x1="19037" y1="71723" x2="19037" y2="71723"/>
                        <a14:foregroundMark x1="56159" y1="14882" x2="48018" y2="13215"/>
                        <a14:foregroundMark x1="40959" y1="47107" x2="47592" y2="55449"/>
                        <a14:foregroundMark x1="47592" y1="55449" x2="39922" y2="74844"/>
                        <a14:foregroundMark x1="39922" y1="74844" x2="42329" y2="84205"/>
                        <a14:foregroundMark x1="40873" y1="50456" x2="43057" y2="44215"/>
                        <a14:foregroundMark x1="47222" y1="13946" x2="45833" y2="14456"/>
                        <a14:foregroundMark x1="69246" y1="53061" x2="75397" y2="57653"/>
                        <a14:foregroundMark x1="74206" y1="55612" x2="74206" y2="55612"/>
                        <a14:foregroundMark x1="82937" y1="82993" x2="83333" y2="90136"/>
                        <a14:foregroundMark x1="84524" y1="89966" x2="84524" y2="89966"/>
                        <a14:foregroundMark x1="84127" y1="90476" x2="84722" y2="90476"/>
                        <a14:foregroundMark x1="83333" y1="90476" x2="85119" y2="90476"/>
                        <a14:foregroundMark x1="41468" y1="46599" x2="41468" y2="46599"/>
                        <a14:foregroundMark x1="42063" y1="44898" x2="41071" y2="47619"/>
                        <a14:foregroundMark x1="40476" y1="48129" x2="41071" y2="45408"/>
                        <a14:foregroundMark x1="41667" y1="45238" x2="41071" y2="47789"/>
                        <a14:foregroundMark x1="41071" y1="46599" x2="41071" y2="46599"/>
                        <a14:foregroundMark x1="42063" y1="45408" x2="42063" y2="45408"/>
                        <a14:backgroundMark x1="11030" y1="12386" x2="16853" y2="6769"/>
                        <a14:backgroundMark x1="9574" y1="13634" x2="10302" y2="8017"/>
                        <a14:backgroundMark x1="16125" y1="21123" x2="27772" y2="7393"/>
                        <a14:backgroundMark x1="32139" y1="31109" x2="37234" y2="45463"/>
                        <a14:backgroundMark x1="37962" y1="39846" x2="40701" y2="44544"/>
                        <a14:backgroundMark x1="40146" y1="42967" x2="39077" y2="44800"/>
                        <a14:backgroundMark x1="36506" y1="41719" x2="39769" y2="44917"/>
                        <a14:backgroundMark x1="12486" y1="11138" x2="33595" y2="35478"/>
                        <a14:backgroundMark x1="24132" y1="25492" x2="32867" y2="37350"/>
                        <a14:backgroundMark x1="34323" y1="11138" x2="45277" y2="13900"/>
                        <a14:backgroundMark x1="38690" y1="10514" x2="44291" y2="12915"/>
                        <a14:backgroundMark x1="46697" y1="12386" x2="45972" y2="12697"/>
                        <a14:backgroundMark x1="48880" y1="11762" x2="46697" y2="13010"/>
                        <a14:backgroundMark x1="45037" y1="11762" x2="47424" y2="11762"/>
                        <a14:backgroundMark x1="39418" y1="11762" x2="44992" y2="11762"/>
                        <a14:backgroundMark x1="39418" y1="13010" x2="33595" y2="10514"/>
                        <a14:backgroundMark x1="37962" y1="13010" x2="35050" y2="11138"/>
                        <a14:backgroundMark x1="33595" y1="11762" x2="39418" y2="11762"/>
                        <a14:backgroundMark x1="14054" y1="13394" x2="9686" y2="11522"/>
                        <a14:backgroundMark x1="15510" y1="12770" x2="8959" y2="7777"/>
                        <a14:backgroundMark x1="35890" y1="13394" x2="35890" y2="12146"/>
                        <a14:backgroundMark x1="16237" y1="13394" x2="5319" y2="7777"/>
                        <a14:backgroundMark x1="11870" y1="15266" x2="14782" y2="7777"/>
                        <a14:backgroundMark x1="16965" y1="9025" x2="9686" y2="4657"/>
                        <a14:backgroundMark x1="7503" y1="5905" x2="13326" y2="5905"/>
                        <a14:backgroundMark x1="8959" y1="4657" x2="13326" y2="12146"/>
                        <a14:backgroundMark x1="6775" y1="4033" x2="8959" y2="9025"/>
                        <a14:backgroundMark x1="12598" y1="5905" x2="27156" y2="9650"/>
                        <a14:backgroundMark x1="39530" y1="11522" x2="31523" y2="10898"/>
                        <a14:backgroundMark x1="37346" y1="11522" x2="29339" y2="9650"/>
                        <a14:backgroundMark x1="14782" y1="12146" x2="8959" y2="8401"/>
                        <a14:backgroundMark x1="8231" y1="5905" x2="12598" y2="10898"/>
                        <a14:backgroundMark x1="32540" y1="36395" x2="34127" y2="36905"/>
                        <a14:backgroundMark x1="33532" y1="49320" x2="33532" y2="49320"/>
                        <a14:backgroundMark x1="76587" y1="53741" x2="76587" y2="53741"/>
                        <a14:backgroundMark x1="78373" y1="54252" x2="73016" y2="51701"/>
                        <a14:backgroundMark x1="72453" y1="51661" x2="75397" y2="52551"/>
                        <a14:backgroundMark x1="61706" y1="13946" x2="62103" y2="16327"/>
                        <a14:backgroundMark x1="62698" y1="18367" x2="62302" y2="19728"/>
                        <a14:backgroundMark x1="63294" y1="27211" x2="63294" y2="27211"/>
                        <a14:backgroundMark x1="41071" y1="35034" x2="41071" y2="35034"/>
                        <a14:backgroundMark x1="29167" y1="11735" x2="26786" y2="7823"/>
                        <a14:backgroundMark x1="29563" y1="12415" x2="27976" y2="6803"/>
                        <a14:backgroundMark x1="29762" y1="8503" x2="25000" y2="9014"/>
                        <a14:backgroundMark x1="29762" y1="8503" x2="26587" y2="11735"/>
                        <a14:backgroundMark x1="86396" y1="84452" x2="86905" y2="85034"/>
                        <a14:backgroundMark x1="85714" y1="82653" x2="85714" y2="82880"/>
                        <a14:backgroundMark x1="84127" y1="92517" x2="85667" y2="90041"/>
                        <a14:backgroundMark x1="86664" y1="89272" x2="87103" y2="88605"/>
                        <a14:backgroundMark x1="84524" y1="92517" x2="86170" y2="90021"/>
                        <a14:backgroundMark x1="84127" y1="92517" x2="84179" y2="91742"/>
                        <a14:backgroundMark x1="83929" y1="82953" x2="83929" y2="81633"/>
                      </a14:backgroundRemoval>
                    </a14:imgEffect>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8347" t="9899" r="10368"/>
          <a:stretch/>
        </p:blipFill>
        <p:spPr>
          <a:xfrm>
            <a:off x="3461556" y="7138748"/>
            <a:ext cx="1701452" cy="2199668"/>
          </a:xfrm>
          <a:prstGeom prst="rect">
            <a:avLst/>
          </a:prstGeom>
        </p:spPr>
      </p:pic>
      <p:sp>
        <p:nvSpPr>
          <p:cNvPr id="2" name="ZoneTexte 1">
            <a:extLst>
              <a:ext uri="{FF2B5EF4-FFF2-40B4-BE49-F238E27FC236}">
                <a16:creationId xmlns:a16="http://schemas.microsoft.com/office/drawing/2014/main" id="{42956FE5-0F46-44A2-9EB4-2F1524A79E66}"/>
              </a:ext>
            </a:extLst>
          </p:cNvPr>
          <p:cNvSpPr txBox="1"/>
          <p:nvPr/>
        </p:nvSpPr>
        <p:spPr>
          <a:xfrm>
            <a:off x="2761077" y="3964007"/>
            <a:ext cx="2584872" cy="2308324"/>
          </a:xfrm>
          <a:prstGeom prst="rect">
            <a:avLst/>
          </a:prstGeom>
          <a:noFill/>
        </p:spPr>
        <p:txBody>
          <a:bodyPr wrap="square" rtlCol="0">
            <a:spAutoFit/>
          </a:bodyPr>
          <a:lstStyle/>
          <a:p>
            <a:r>
              <a:rPr lang="fr-FR" dirty="0"/>
              <a:t>Baudoin Thiollier</a:t>
            </a:r>
          </a:p>
          <a:p>
            <a:r>
              <a:rPr lang="fr-FR" sz="1400" dirty="0"/>
              <a:t>J’ai 15 ans et je suis au lycée Fénelon Notre Dame en 2</a:t>
            </a:r>
            <a:r>
              <a:rPr lang="fr-FR" sz="1400" baseline="30000" dirty="0"/>
              <a:t>de</a:t>
            </a:r>
            <a:r>
              <a:rPr lang="fr-FR" sz="1400" dirty="0"/>
              <a:t>. Je fais de la planche à voile et de la trompette. Je fais du scoutisme depuis 4 ans, j’ai ma 2</a:t>
            </a:r>
            <a:r>
              <a:rPr lang="fr-FR" sz="1400" baseline="30000" dirty="0"/>
              <a:t>nde</a:t>
            </a:r>
            <a:r>
              <a:rPr lang="fr-FR" sz="1400" dirty="0"/>
              <a:t> classe et des badges. Je suis second. Je prévois une dizaine de badges en tout, un brevet majeur et ma 1</a:t>
            </a:r>
            <a:r>
              <a:rPr lang="fr-FR" sz="1400" baseline="30000" dirty="0"/>
              <a:t>ère</a:t>
            </a:r>
            <a:r>
              <a:rPr lang="fr-FR" sz="1400" dirty="0"/>
              <a:t> classe pour la fin d’année. </a:t>
            </a:r>
          </a:p>
        </p:txBody>
      </p:sp>
      <p:sp>
        <p:nvSpPr>
          <p:cNvPr id="4" name="ZoneTexte 3">
            <a:extLst>
              <a:ext uri="{FF2B5EF4-FFF2-40B4-BE49-F238E27FC236}">
                <a16:creationId xmlns:a16="http://schemas.microsoft.com/office/drawing/2014/main" id="{25933BB8-33D1-4510-AC33-C0B730815E6F}"/>
              </a:ext>
            </a:extLst>
          </p:cNvPr>
          <p:cNvSpPr txBox="1"/>
          <p:nvPr/>
        </p:nvSpPr>
        <p:spPr>
          <a:xfrm>
            <a:off x="441734" y="6942344"/>
            <a:ext cx="2938971" cy="2523768"/>
          </a:xfrm>
          <a:prstGeom prst="rect">
            <a:avLst/>
          </a:prstGeom>
          <a:noFill/>
        </p:spPr>
        <p:txBody>
          <a:bodyPr wrap="square" rtlCol="0">
            <a:spAutoFit/>
          </a:bodyPr>
          <a:lstStyle/>
          <a:p>
            <a:pPr algn="r"/>
            <a:r>
              <a:rPr lang="fr-FR"/>
              <a:t>Pierre-Eloi </a:t>
            </a:r>
            <a:r>
              <a:rPr lang="fr-FR" err="1"/>
              <a:t>Philipot</a:t>
            </a:r>
            <a:endParaRPr lang="fr-FR"/>
          </a:p>
          <a:p>
            <a:pPr algn="r"/>
            <a:r>
              <a:rPr lang="fr-FR" sz="1400"/>
              <a:t>J’ai 16 ans et je suis au lycée Fénelon Notre Dame en 1</a:t>
            </a:r>
            <a:r>
              <a:rPr lang="fr-FR" sz="1400" baseline="30000"/>
              <a:t>ère</a:t>
            </a:r>
            <a:r>
              <a:rPr lang="fr-FR" sz="1400"/>
              <a:t>. J’ai fait 2 ans de farfadets, 1 an aux louveteaux de France, 1 an aux louveteaux d’Europe et c’est ma 5</a:t>
            </a:r>
            <a:r>
              <a:rPr lang="fr-FR" sz="1400" baseline="30000"/>
              <a:t>ème</a:t>
            </a:r>
            <a:r>
              <a:rPr lang="fr-FR" sz="1400"/>
              <a:t> année de scoutisme et ma deuxième année de CP. Cette année, je me lance dans l’aventure Raider. Je fais de la trompette, de la musique actuelle et de l’animation et service de messe</a:t>
            </a:r>
            <a:r>
              <a:rPr lang="fr-FR" sz="1200"/>
              <a:t>. </a:t>
            </a:r>
          </a:p>
        </p:txBody>
      </p:sp>
      <p:pic>
        <p:nvPicPr>
          <p:cNvPr id="10" name="Image 7">
            <a:extLst>
              <a:ext uri="{FF2B5EF4-FFF2-40B4-BE49-F238E27FC236}">
                <a16:creationId xmlns:a16="http://schemas.microsoft.com/office/drawing/2014/main" id="{B8F5866D-CDF2-4E7B-9A80-B78CF3043211}"/>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013" b="99418" l="9416" r="89926">
                        <a14:foregroundMark x1="44737" y1="9718" x2="52385" y2="9013"/>
                        <a14:foregroundMark x1="64803" y1="14715" x2="51439" y2="9013"/>
                        <a14:foregroundMark x1="14186" y1="63121" x2="14186" y2="85469"/>
                        <a14:foregroundMark x1="14186" y1="85469" x2="38651" y2="98559"/>
                        <a14:foregroundMark x1="38651" y1="98559" x2="76069" y2="98559"/>
                        <a14:foregroundMark x1="76069" y1="98559" x2="87541" y2="74647"/>
                        <a14:foregroundMark x1="87541" y1="74647" x2="45107" y2="86757"/>
                        <a14:foregroundMark x1="45107" y1="86757" x2="62870" y2="92305"/>
                        <a14:foregroundMark x1="21834" y1="59565" x2="34252" y2="75935"/>
                        <a14:foregroundMark x1="21834" y1="68823" x2="33306" y2="63121"/>
                        <a14:foregroundMark x1="11308" y1="85898" x2="9416" y2="99418"/>
                        <a14:foregroundMark x1="80058" y1="82342" x2="87706" y2="97302"/>
                      </a14:backgroundRemoval>
                    </a14:imgEffect>
                  </a14:imgLayer>
                </a14:imgProps>
              </a:ext>
              <a:ext uri="{28A0092B-C50C-407E-A947-70E740481C1C}">
                <a14:useLocalDpi xmlns:a14="http://schemas.microsoft.com/office/drawing/2010/main" val="0"/>
              </a:ext>
            </a:extLst>
          </a:blip>
          <a:stretch>
            <a:fillRect/>
          </a:stretch>
        </p:blipFill>
        <p:spPr>
          <a:xfrm>
            <a:off x="3294025" y="1056865"/>
            <a:ext cx="1595911" cy="2140569"/>
          </a:xfrm>
          <a:prstGeom prst="rect">
            <a:avLst/>
          </a:prstGeom>
        </p:spPr>
      </p:pic>
      <p:sp>
        <p:nvSpPr>
          <p:cNvPr id="11" name="ZoneTexte 10">
            <a:extLst>
              <a:ext uri="{FF2B5EF4-FFF2-40B4-BE49-F238E27FC236}">
                <a16:creationId xmlns:a16="http://schemas.microsoft.com/office/drawing/2014/main" id="{CAC7E4BE-6B3D-40BA-A86D-C52060419E68}"/>
              </a:ext>
            </a:extLst>
          </p:cNvPr>
          <p:cNvSpPr txBox="1"/>
          <p:nvPr/>
        </p:nvSpPr>
        <p:spPr>
          <a:xfrm>
            <a:off x="364903" y="1203706"/>
            <a:ext cx="2781837" cy="2092881"/>
          </a:xfrm>
          <a:prstGeom prst="rect">
            <a:avLst/>
          </a:prstGeom>
          <a:noFill/>
        </p:spPr>
        <p:txBody>
          <a:bodyPr wrap="square" rtlCol="0">
            <a:spAutoFit/>
          </a:bodyPr>
          <a:lstStyle/>
          <a:p>
            <a:pPr algn="r"/>
            <a:r>
              <a:rPr lang="fr-FR" dirty="0"/>
              <a:t>Philippe Sautriot</a:t>
            </a:r>
          </a:p>
          <a:p>
            <a:pPr algn="r"/>
            <a:r>
              <a:rPr lang="fr-FR" sz="1400" dirty="0"/>
              <a:t>J’ai 16 ans et je suis au Lycée </a:t>
            </a:r>
            <a:r>
              <a:rPr lang="fr-FR" sz="1400" dirty="0" err="1"/>
              <a:t>Dautet</a:t>
            </a:r>
            <a:r>
              <a:rPr lang="fr-FR" sz="1400" dirty="0"/>
              <a:t> en 1</a:t>
            </a:r>
            <a:r>
              <a:rPr lang="fr-FR" sz="1400" baseline="30000" dirty="0"/>
              <a:t>ère</a:t>
            </a:r>
            <a:r>
              <a:rPr lang="fr-FR" sz="1400" dirty="0"/>
              <a:t> S. Je fais du skateboard. Je suis arrivé à la troupe La Rochelle il y a 3 ans. Cette année, j’ai pour objectif d’obtenir ma 1</a:t>
            </a:r>
            <a:r>
              <a:rPr lang="fr-FR" sz="1400" baseline="30000" dirty="0"/>
              <a:t>ère</a:t>
            </a:r>
            <a:r>
              <a:rPr lang="fr-FR" sz="1400" dirty="0"/>
              <a:t> classe (mon raid ayant déjà été validé) et je vise le brevet majeur intervention et quelques badges.</a:t>
            </a:r>
          </a:p>
        </p:txBody>
      </p:sp>
      <p:sp>
        <p:nvSpPr>
          <p:cNvPr id="5" name="Espace réservé du numéro de diapositive 4">
            <a:extLst>
              <a:ext uri="{FF2B5EF4-FFF2-40B4-BE49-F238E27FC236}">
                <a16:creationId xmlns:a16="http://schemas.microsoft.com/office/drawing/2014/main" id="{84FFA214-4CCA-4EDF-B35A-C34EA26D6BD9}"/>
              </a:ext>
            </a:extLst>
          </p:cNvPr>
          <p:cNvSpPr>
            <a:spLocks noGrp="1"/>
          </p:cNvSpPr>
          <p:nvPr>
            <p:ph type="sldNum" sz="quarter" idx="12"/>
          </p:nvPr>
        </p:nvSpPr>
        <p:spPr/>
        <p:txBody>
          <a:bodyPr/>
          <a:lstStyle/>
          <a:p>
            <a:fld id="{27C6CCC6-2BE5-4E42-96A4-D1E8E81A3D8E}" type="slidenum">
              <a:rPr lang="de-DE" smtClean="0"/>
              <a:t>9</a:t>
            </a:fld>
            <a:endParaRPr lang="de-DE"/>
          </a:p>
        </p:txBody>
      </p:sp>
    </p:spTree>
    <p:extLst>
      <p:ext uri="{BB962C8B-B14F-4D97-AF65-F5344CB8AC3E}">
        <p14:creationId xmlns:p14="http://schemas.microsoft.com/office/powerpoint/2010/main" val="2025509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TotalTime>
  <Words>764</Words>
  <Application>Microsoft Office PowerPoint</Application>
  <PresentationFormat>Format A4 (210 x 297 mm)</PresentationFormat>
  <Paragraphs>81</Paragraphs>
  <Slides>10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Ancient</vt: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Pierre-Eloi Philipot</dc:creator>
  <cp:lastModifiedBy>Pierre-Eloi Philipot</cp:lastModifiedBy>
  <cp:revision>9</cp:revision>
  <dcterms:created xsi:type="dcterms:W3CDTF">2020-05-09T11:57:23Z</dcterms:created>
  <dcterms:modified xsi:type="dcterms:W3CDTF">2020-05-09T13:36:13Z</dcterms:modified>
</cp:coreProperties>
</file>